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9" r:id="rId5"/>
    <p:sldId id="275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147471160" r:id="rId15"/>
    <p:sldId id="748" r:id="rId16"/>
    <p:sldId id="749" r:id="rId17"/>
    <p:sldId id="273" r:id="rId18"/>
    <p:sldId id="2147471154" r:id="rId19"/>
    <p:sldId id="2147471159" r:id="rId20"/>
    <p:sldId id="270" r:id="rId21"/>
    <p:sldId id="271" r:id="rId22"/>
    <p:sldId id="2147471161" r:id="rId23"/>
    <p:sldId id="2147471162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3E3E"/>
    <a:srgbClr val="8B0E13"/>
    <a:srgbClr val="C00418"/>
    <a:srgbClr val="8F13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F962A3-77C2-44D9-B1F6-CF1A4CD3306C}" v="5" dt="2026-03-17T07:15:22.650"/>
    <p1510:client id="{6E8F2F5D-1A5F-4D3A-B992-A2993D5387FE}" v="46" dt="2026-03-17T11:47:14.475"/>
    <p1510:client id="{72B8A402-E297-401C-B1C7-FE2AA5E6F545}" v="44" dt="2026-03-17T10:19:05.0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62"/>
  </p:normalViewPr>
  <p:slideViewPr>
    <p:cSldViewPr snapToGrid="0">
      <p:cViewPr varScale="1">
        <p:scale>
          <a:sx n="63" d="100"/>
          <a:sy n="63" d="100"/>
        </p:scale>
        <p:origin x="732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4977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gger Marc | Swiss-Ski" userId="d3a19153-0095-4013-8cfb-0cdd6795b0fb" providerId="ADAL" clId="{34924C07-71D9-4E0A-9ACE-68F7C749C21C}"/>
    <pc:docChg chg="undo redo custSel addSld delSld modSld">
      <pc:chgData name="Lagger Marc | Swiss-Ski" userId="d3a19153-0095-4013-8cfb-0cdd6795b0fb" providerId="ADAL" clId="{34924C07-71D9-4E0A-9ACE-68F7C749C21C}" dt="2026-03-17T11:40:00.103" v="1179"/>
      <pc:docMkLst>
        <pc:docMk/>
      </pc:docMkLst>
      <pc:sldChg chg="modSp mod">
        <pc:chgData name="Lagger Marc | Swiss-Ski" userId="d3a19153-0095-4013-8cfb-0cdd6795b0fb" providerId="ADAL" clId="{34924C07-71D9-4E0A-9ACE-68F7C749C21C}" dt="2026-03-17T10:43:41.740" v="832"/>
        <pc:sldMkLst>
          <pc:docMk/>
          <pc:sldMk cId="940515050" sldId="259"/>
        </pc:sldMkLst>
        <pc:spChg chg="mod">
          <ac:chgData name="Lagger Marc | Swiss-Ski" userId="d3a19153-0095-4013-8cfb-0cdd6795b0fb" providerId="ADAL" clId="{34924C07-71D9-4E0A-9ACE-68F7C749C21C}" dt="2026-03-17T10:42:42.558" v="830" actId="20577"/>
          <ac:spMkLst>
            <pc:docMk/>
            <pc:sldMk cId="940515050" sldId="259"/>
            <ac:spMk id="2" creationId="{7DA8F742-AF3A-7162-5F0D-062D114E379F}"/>
          </ac:spMkLst>
        </pc:spChg>
        <pc:spChg chg="mod">
          <ac:chgData name="Lagger Marc | Swiss-Ski" userId="d3a19153-0095-4013-8cfb-0cdd6795b0fb" providerId="ADAL" clId="{34924C07-71D9-4E0A-9ACE-68F7C749C21C}" dt="2026-03-17T10:43:29.438" v="831"/>
          <ac:spMkLst>
            <pc:docMk/>
            <pc:sldMk cId="940515050" sldId="259"/>
            <ac:spMk id="3" creationId="{66091ADF-907D-B10C-8666-2B7973A3C08C}"/>
          </ac:spMkLst>
        </pc:spChg>
        <pc:spChg chg="mod">
          <ac:chgData name="Lagger Marc | Swiss-Ski" userId="d3a19153-0095-4013-8cfb-0cdd6795b0fb" providerId="ADAL" clId="{34924C07-71D9-4E0A-9ACE-68F7C749C21C}" dt="2026-03-17T10:43:41.740" v="832"/>
          <ac:spMkLst>
            <pc:docMk/>
            <pc:sldMk cId="940515050" sldId="259"/>
            <ac:spMk id="4" creationId="{8D9376DC-B5CD-65FE-87C6-B7245EAD8E09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0:45:54.802" v="852" actId="113"/>
        <pc:sldMkLst>
          <pc:docMk/>
          <pc:sldMk cId="2480724022" sldId="261"/>
        </pc:sldMkLst>
        <pc:spChg chg="mod">
          <ac:chgData name="Lagger Marc | Swiss-Ski" userId="d3a19153-0095-4013-8cfb-0cdd6795b0fb" providerId="ADAL" clId="{34924C07-71D9-4E0A-9ACE-68F7C749C21C}" dt="2026-03-17T07:22:13.998" v="302" actId="20577"/>
          <ac:spMkLst>
            <pc:docMk/>
            <pc:sldMk cId="2480724022" sldId="261"/>
            <ac:spMk id="2" creationId="{28D9CCEC-7550-15B9-4366-8DFD576F30E0}"/>
          </ac:spMkLst>
        </pc:spChg>
        <pc:spChg chg="mod">
          <ac:chgData name="Lagger Marc | Swiss-Ski" userId="d3a19153-0095-4013-8cfb-0cdd6795b0fb" providerId="ADAL" clId="{34924C07-71D9-4E0A-9ACE-68F7C749C21C}" dt="2026-03-17T10:45:54.802" v="852" actId="113"/>
          <ac:spMkLst>
            <pc:docMk/>
            <pc:sldMk cId="2480724022" sldId="261"/>
            <ac:spMk id="3" creationId="{23A4801B-2F27-6488-6B4A-2020110909F5}"/>
          </ac:spMkLst>
        </pc:spChg>
        <pc:spChg chg="del mod">
          <ac:chgData name="Lagger Marc | Swiss-Ski" userId="d3a19153-0095-4013-8cfb-0cdd6795b0fb" providerId="ADAL" clId="{34924C07-71D9-4E0A-9ACE-68F7C749C21C}" dt="2026-03-17T07:08:09.694" v="248" actId="478"/>
          <ac:spMkLst>
            <pc:docMk/>
            <pc:sldMk cId="2480724022" sldId="261"/>
            <ac:spMk id="4" creationId="{2B3264E3-C934-6D34-434E-029ABB313E9C}"/>
          </ac:spMkLst>
        </pc:spChg>
        <pc:spChg chg="add del mod">
          <ac:chgData name="Lagger Marc | Swiss-Ski" userId="d3a19153-0095-4013-8cfb-0cdd6795b0fb" providerId="ADAL" clId="{34924C07-71D9-4E0A-9ACE-68F7C749C21C}" dt="2026-03-17T07:08:12.426" v="249" actId="478"/>
          <ac:spMkLst>
            <pc:docMk/>
            <pc:sldMk cId="2480724022" sldId="261"/>
            <ac:spMk id="6" creationId="{6AC3C884-6D96-D27A-F1C6-1F77450AA164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0:46:08.023" v="853"/>
        <pc:sldMkLst>
          <pc:docMk/>
          <pc:sldMk cId="2842178554" sldId="262"/>
        </pc:sldMkLst>
        <pc:spChg chg="mod">
          <ac:chgData name="Lagger Marc | Swiss-Ski" userId="d3a19153-0095-4013-8cfb-0cdd6795b0fb" providerId="ADAL" clId="{34924C07-71D9-4E0A-9ACE-68F7C749C21C}" dt="2026-03-17T10:46:08.023" v="853"/>
          <ac:spMkLst>
            <pc:docMk/>
            <pc:sldMk cId="2842178554" sldId="262"/>
            <ac:spMk id="2" creationId="{645D7FD7-039A-8332-B9F3-C1F92F58EDE2}"/>
          </ac:spMkLst>
        </pc:spChg>
        <pc:spChg chg="del">
          <ac:chgData name="Lagger Marc | Swiss-Ski" userId="d3a19153-0095-4013-8cfb-0cdd6795b0fb" providerId="ADAL" clId="{34924C07-71D9-4E0A-9ACE-68F7C749C21C}" dt="2026-03-17T10:19:49.314" v="775" actId="478"/>
          <ac:spMkLst>
            <pc:docMk/>
            <pc:sldMk cId="2842178554" sldId="262"/>
            <ac:spMk id="3" creationId="{D21142EB-F63D-ADEC-F386-6976091D51E6}"/>
          </ac:spMkLst>
        </pc:spChg>
        <pc:spChg chg="add del mod">
          <ac:chgData name="Lagger Marc | Swiss-Ski" userId="d3a19153-0095-4013-8cfb-0cdd6795b0fb" providerId="ADAL" clId="{34924C07-71D9-4E0A-9ACE-68F7C749C21C}" dt="2026-03-17T10:19:51.251" v="776" actId="478"/>
          <ac:spMkLst>
            <pc:docMk/>
            <pc:sldMk cId="2842178554" sldId="262"/>
            <ac:spMk id="5" creationId="{7402FF46-21B0-D138-BCA4-E8AEBD458A2A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0:46:14.762" v="854"/>
        <pc:sldMkLst>
          <pc:docMk/>
          <pc:sldMk cId="3989859900" sldId="263"/>
        </pc:sldMkLst>
        <pc:spChg chg="mod">
          <ac:chgData name="Lagger Marc | Swiss-Ski" userId="d3a19153-0095-4013-8cfb-0cdd6795b0fb" providerId="ADAL" clId="{34924C07-71D9-4E0A-9ACE-68F7C749C21C}" dt="2026-03-17T10:46:14.762" v="854"/>
          <ac:spMkLst>
            <pc:docMk/>
            <pc:sldMk cId="3989859900" sldId="263"/>
            <ac:spMk id="2" creationId="{377EA0A5-A585-8731-F108-A64D7BA95865}"/>
          </ac:spMkLst>
        </pc:spChg>
        <pc:spChg chg="del">
          <ac:chgData name="Lagger Marc | Swiss-Ski" userId="d3a19153-0095-4013-8cfb-0cdd6795b0fb" providerId="ADAL" clId="{34924C07-71D9-4E0A-9ACE-68F7C749C21C}" dt="2026-03-17T10:19:41.227" v="773" actId="478"/>
          <ac:spMkLst>
            <pc:docMk/>
            <pc:sldMk cId="3989859900" sldId="263"/>
            <ac:spMk id="3" creationId="{7BFC40EE-FCC1-38B8-F878-0503705B91EF}"/>
          </ac:spMkLst>
        </pc:spChg>
        <pc:spChg chg="add del mod">
          <ac:chgData name="Lagger Marc | Swiss-Ski" userId="d3a19153-0095-4013-8cfb-0cdd6795b0fb" providerId="ADAL" clId="{34924C07-71D9-4E0A-9ACE-68F7C749C21C}" dt="2026-03-17T10:19:43.806" v="774" actId="478"/>
          <ac:spMkLst>
            <pc:docMk/>
            <pc:sldMk cId="3989859900" sldId="263"/>
            <ac:spMk id="5" creationId="{80AF91B6-223C-0B28-8812-33C3ADF04BA1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0:46:23.175" v="855"/>
        <pc:sldMkLst>
          <pc:docMk/>
          <pc:sldMk cId="1495558640" sldId="264"/>
        </pc:sldMkLst>
        <pc:spChg chg="mod">
          <ac:chgData name="Lagger Marc | Swiss-Ski" userId="d3a19153-0095-4013-8cfb-0cdd6795b0fb" providerId="ADAL" clId="{34924C07-71D9-4E0A-9ACE-68F7C749C21C}" dt="2026-03-17T10:46:23.175" v="855"/>
          <ac:spMkLst>
            <pc:docMk/>
            <pc:sldMk cId="1495558640" sldId="264"/>
            <ac:spMk id="2" creationId="{AD8C5D5A-F277-CBBD-71BF-6F3116B4711C}"/>
          </ac:spMkLst>
        </pc:spChg>
        <pc:spChg chg="del">
          <ac:chgData name="Lagger Marc | Swiss-Ski" userId="d3a19153-0095-4013-8cfb-0cdd6795b0fb" providerId="ADAL" clId="{34924C07-71D9-4E0A-9ACE-68F7C749C21C}" dt="2026-03-17T10:19:36.675" v="771" actId="478"/>
          <ac:spMkLst>
            <pc:docMk/>
            <pc:sldMk cId="1495558640" sldId="264"/>
            <ac:spMk id="3" creationId="{AF9ED9EF-0318-A1CA-5C64-B9663B7383A8}"/>
          </ac:spMkLst>
        </pc:spChg>
        <pc:spChg chg="add del mod">
          <ac:chgData name="Lagger Marc | Swiss-Ski" userId="d3a19153-0095-4013-8cfb-0cdd6795b0fb" providerId="ADAL" clId="{34924C07-71D9-4E0A-9ACE-68F7C749C21C}" dt="2026-03-17T10:19:38.732" v="772" actId="478"/>
          <ac:spMkLst>
            <pc:docMk/>
            <pc:sldMk cId="1495558640" sldId="264"/>
            <ac:spMk id="5" creationId="{E114C3E3-BEB9-5087-F22E-51B32B1F291F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0:46:31.135" v="856"/>
        <pc:sldMkLst>
          <pc:docMk/>
          <pc:sldMk cId="250831169" sldId="265"/>
        </pc:sldMkLst>
        <pc:spChg chg="mod">
          <ac:chgData name="Lagger Marc | Swiss-Ski" userId="d3a19153-0095-4013-8cfb-0cdd6795b0fb" providerId="ADAL" clId="{34924C07-71D9-4E0A-9ACE-68F7C749C21C}" dt="2026-03-17T10:46:31.135" v="856"/>
          <ac:spMkLst>
            <pc:docMk/>
            <pc:sldMk cId="250831169" sldId="265"/>
            <ac:spMk id="2" creationId="{FB9B3372-281E-C4F5-B4E5-4EC6FD7B37ED}"/>
          </ac:spMkLst>
        </pc:spChg>
        <pc:spChg chg="del">
          <ac:chgData name="Lagger Marc | Swiss-Ski" userId="d3a19153-0095-4013-8cfb-0cdd6795b0fb" providerId="ADAL" clId="{34924C07-71D9-4E0A-9ACE-68F7C749C21C}" dt="2026-03-17T10:19:32.409" v="769" actId="478"/>
          <ac:spMkLst>
            <pc:docMk/>
            <pc:sldMk cId="250831169" sldId="265"/>
            <ac:spMk id="3" creationId="{9070B832-5E31-A600-DB51-7C821BFD1998}"/>
          </ac:spMkLst>
        </pc:spChg>
        <pc:spChg chg="add del mod">
          <ac:chgData name="Lagger Marc | Swiss-Ski" userId="d3a19153-0095-4013-8cfb-0cdd6795b0fb" providerId="ADAL" clId="{34924C07-71D9-4E0A-9ACE-68F7C749C21C}" dt="2026-03-17T10:19:33.769" v="770" actId="478"/>
          <ac:spMkLst>
            <pc:docMk/>
            <pc:sldMk cId="250831169" sldId="265"/>
            <ac:spMk id="5" creationId="{69708BAB-E14E-22E9-36B4-7EE18BD5C85F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0:46:40.532" v="857"/>
        <pc:sldMkLst>
          <pc:docMk/>
          <pc:sldMk cId="3623457969" sldId="266"/>
        </pc:sldMkLst>
        <pc:spChg chg="mod">
          <ac:chgData name="Lagger Marc | Swiss-Ski" userId="d3a19153-0095-4013-8cfb-0cdd6795b0fb" providerId="ADAL" clId="{34924C07-71D9-4E0A-9ACE-68F7C749C21C}" dt="2026-03-17T10:46:40.532" v="857"/>
          <ac:spMkLst>
            <pc:docMk/>
            <pc:sldMk cId="3623457969" sldId="266"/>
            <ac:spMk id="2" creationId="{0791EBCC-5A73-20F2-E2A1-C4AE54730E1F}"/>
          </ac:spMkLst>
        </pc:spChg>
        <pc:spChg chg="del">
          <ac:chgData name="Lagger Marc | Swiss-Ski" userId="d3a19153-0095-4013-8cfb-0cdd6795b0fb" providerId="ADAL" clId="{34924C07-71D9-4E0A-9ACE-68F7C749C21C}" dt="2026-03-17T10:19:27.965" v="767" actId="478"/>
          <ac:spMkLst>
            <pc:docMk/>
            <pc:sldMk cId="3623457969" sldId="266"/>
            <ac:spMk id="3" creationId="{56FA0C46-9D09-CFFD-0C8D-AC183F980454}"/>
          </ac:spMkLst>
        </pc:spChg>
        <pc:spChg chg="add del mod">
          <ac:chgData name="Lagger Marc | Swiss-Ski" userId="d3a19153-0095-4013-8cfb-0cdd6795b0fb" providerId="ADAL" clId="{34924C07-71D9-4E0A-9ACE-68F7C749C21C}" dt="2026-03-17T10:19:29.483" v="768" actId="478"/>
          <ac:spMkLst>
            <pc:docMk/>
            <pc:sldMk cId="3623457969" sldId="266"/>
            <ac:spMk id="5" creationId="{35F12222-3D15-9740-EB9D-B8A34A1408FF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0:19:24.339" v="766" actId="478"/>
        <pc:sldMkLst>
          <pc:docMk/>
          <pc:sldMk cId="1464362067" sldId="267"/>
        </pc:sldMkLst>
        <pc:spChg chg="mod">
          <ac:chgData name="Lagger Marc | Swiss-Ski" userId="d3a19153-0095-4013-8cfb-0cdd6795b0fb" providerId="ADAL" clId="{34924C07-71D9-4E0A-9ACE-68F7C749C21C}" dt="2026-03-17T07:25:42.189" v="347"/>
          <ac:spMkLst>
            <pc:docMk/>
            <pc:sldMk cId="1464362067" sldId="267"/>
            <ac:spMk id="2" creationId="{7729F15D-E6A2-31F4-DFFB-6ABF989A2828}"/>
          </ac:spMkLst>
        </pc:spChg>
        <pc:spChg chg="del">
          <ac:chgData name="Lagger Marc | Swiss-Ski" userId="d3a19153-0095-4013-8cfb-0cdd6795b0fb" providerId="ADAL" clId="{34924C07-71D9-4E0A-9ACE-68F7C749C21C}" dt="2026-03-17T10:19:22.740" v="765" actId="478"/>
          <ac:spMkLst>
            <pc:docMk/>
            <pc:sldMk cId="1464362067" sldId="267"/>
            <ac:spMk id="3" creationId="{0D1348F0-9DE5-76DA-62F4-DBD01FDF33EC}"/>
          </ac:spMkLst>
        </pc:spChg>
        <pc:spChg chg="add del mod">
          <ac:chgData name="Lagger Marc | Swiss-Ski" userId="d3a19153-0095-4013-8cfb-0cdd6795b0fb" providerId="ADAL" clId="{34924C07-71D9-4E0A-9ACE-68F7C749C21C}" dt="2026-03-17T10:19:24.339" v="766" actId="478"/>
          <ac:spMkLst>
            <pc:docMk/>
            <pc:sldMk cId="1464362067" sldId="267"/>
            <ac:spMk id="5" creationId="{E21BF407-0532-971B-BF02-2CA66D6123B3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0:46:50.791" v="858"/>
        <pc:sldMkLst>
          <pc:docMk/>
          <pc:sldMk cId="1550890508" sldId="268"/>
        </pc:sldMkLst>
        <pc:spChg chg="mod">
          <ac:chgData name="Lagger Marc | Swiss-Ski" userId="d3a19153-0095-4013-8cfb-0cdd6795b0fb" providerId="ADAL" clId="{34924C07-71D9-4E0A-9ACE-68F7C749C21C}" dt="2026-03-17T10:46:50.791" v="858"/>
          <ac:spMkLst>
            <pc:docMk/>
            <pc:sldMk cId="1550890508" sldId="268"/>
            <ac:spMk id="2" creationId="{E0B748AC-C4E8-CA5C-AEEB-DD428F9781D7}"/>
          </ac:spMkLst>
        </pc:spChg>
        <pc:spChg chg="del">
          <ac:chgData name="Lagger Marc | Swiss-Ski" userId="d3a19153-0095-4013-8cfb-0cdd6795b0fb" providerId="ADAL" clId="{34924C07-71D9-4E0A-9ACE-68F7C749C21C}" dt="2026-03-17T10:19:18.620" v="763" actId="478"/>
          <ac:spMkLst>
            <pc:docMk/>
            <pc:sldMk cId="1550890508" sldId="268"/>
            <ac:spMk id="3" creationId="{E7A2A4F9-5DB7-8DF2-D1D6-30F645B0D560}"/>
          </ac:spMkLst>
        </pc:spChg>
        <pc:spChg chg="add del mod">
          <ac:chgData name="Lagger Marc | Swiss-Ski" userId="d3a19153-0095-4013-8cfb-0cdd6795b0fb" providerId="ADAL" clId="{34924C07-71D9-4E0A-9ACE-68F7C749C21C}" dt="2026-03-17T10:19:19.190" v="764" actId="478"/>
          <ac:spMkLst>
            <pc:docMk/>
            <pc:sldMk cId="1550890508" sldId="268"/>
            <ac:spMk id="5" creationId="{396753D2-CA8B-D267-1C04-2410C599CC17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1:19:13.334" v="1164"/>
        <pc:sldMkLst>
          <pc:docMk/>
          <pc:sldMk cId="3064481372" sldId="270"/>
        </pc:sldMkLst>
        <pc:spChg chg="mod">
          <ac:chgData name="Lagger Marc | Swiss-Ski" userId="d3a19153-0095-4013-8cfb-0cdd6795b0fb" providerId="ADAL" clId="{34924C07-71D9-4E0A-9ACE-68F7C749C21C}" dt="2026-03-17T11:19:13.334" v="1164"/>
          <ac:spMkLst>
            <pc:docMk/>
            <pc:sldMk cId="3064481372" sldId="270"/>
            <ac:spMk id="2" creationId="{1B96D71E-E439-B6B1-AA81-2C550F281A1E}"/>
          </ac:spMkLst>
        </pc:spChg>
        <pc:spChg chg="del">
          <ac:chgData name="Lagger Marc | Swiss-Ski" userId="d3a19153-0095-4013-8cfb-0cdd6795b0fb" providerId="ADAL" clId="{34924C07-71D9-4E0A-9ACE-68F7C749C21C}" dt="2026-03-17T10:19:13.884" v="761" actId="478"/>
          <ac:spMkLst>
            <pc:docMk/>
            <pc:sldMk cId="3064481372" sldId="270"/>
            <ac:spMk id="3" creationId="{C245BB20-266A-3A3D-7E4C-34A3C73A83BE}"/>
          </ac:spMkLst>
        </pc:spChg>
        <pc:spChg chg="add del mod">
          <ac:chgData name="Lagger Marc | Swiss-Ski" userId="d3a19153-0095-4013-8cfb-0cdd6795b0fb" providerId="ADAL" clId="{34924C07-71D9-4E0A-9ACE-68F7C749C21C}" dt="2026-03-17T10:19:15.084" v="762" actId="478"/>
          <ac:spMkLst>
            <pc:docMk/>
            <pc:sldMk cId="3064481372" sldId="270"/>
            <ac:spMk id="5" creationId="{21EDC537-D505-098F-E651-03ED42DC5CEF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1:19:22.870" v="1165"/>
        <pc:sldMkLst>
          <pc:docMk/>
          <pc:sldMk cId="3113699622" sldId="271"/>
        </pc:sldMkLst>
        <pc:spChg chg="mod">
          <ac:chgData name="Lagger Marc | Swiss-Ski" userId="d3a19153-0095-4013-8cfb-0cdd6795b0fb" providerId="ADAL" clId="{34924C07-71D9-4E0A-9ACE-68F7C749C21C}" dt="2026-03-17T11:19:22.870" v="1165"/>
          <ac:spMkLst>
            <pc:docMk/>
            <pc:sldMk cId="3113699622" sldId="271"/>
            <ac:spMk id="2" creationId="{1747488C-8F6D-5E81-365E-A3578EF6BFB8}"/>
          </ac:spMkLst>
        </pc:spChg>
        <pc:spChg chg="del">
          <ac:chgData name="Lagger Marc | Swiss-Ski" userId="d3a19153-0095-4013-8cfb-0cdd6795b0fb" providerId="ADAL" clId="{34924C07-71D9-4E0A-9ACE-68F7C749C21C}" dt="2026-03-17T10:19:08.832" v="759" actId="478"/>
          <ac:spMkLst>
            <pc:docMk/>
            <pc:sldMk cId="3113699622" sldId="271"/>
            <ac:spMk id="3" creationId="{5A2AF71D-A65D-1A7C-68D1-90297BEB90F7}"/>
          </ac:spMkLst>
        </pc:spChg>
        <pc:spChg chg="add del mod">
          <ac:chgData name="Lagger Marc | Swiss-Ski" userId="d3a19153-0095-4013-8cfb-0cdd6795b0fb" providerId="ADAL" clId="{34924C07-71D9-4E0A-9ACE-68F7C749C21C}" dt="2026-03-17T10:19:10.280" v="760" actId="478"/>
          <ac:spMkLst>
            <pc:docMk/>
            <pc:sldMk cId="3113699622" sldId="271"/>
            <ac:spMk id="5" creationId="{41D9B7AB-D2E2-D3AD-7CDB-093FC01989EE}"/>
          </ac:spMkLst>
        </pc:spChg>
      </pc:sldChg>
      <pc:sldChg chg="addSp delSp modSp mod addAnim delAnim modAnim">
        <pc:chgData name="Lagger Marc | Swiss-Ski" userId="d3a19153-0095-4013-8cfb-0cdd6795b0fb" providerId="ADAL" clId="{34924C07-71D9-4E0A-9ACE-68F7C749C21C}" dt="2026-03-17T11:03:07.647" v="1006" actId="207"/>
        <pc:sldMkLst>
          <pc:docMk/>
          <pc:sldMk cId="2171603385" sldId="273"/>
        </pc:sldMkLst>
        <pc:spChg chg="add mod">
          <ac:chgData name="Lagger Marc | Swiss-Ski" userId="d3a19153-0095-4013-8cfb-0cdd6795b0fb" providerId="ADAL" clId="{34924C07-71D9-4E0A-9ACE-68F7C749C21C}" dt="2026-03-17T10:51:11.762" v="897"/>
          <ac:spMkLst>
            <pc:docMk/>
            <pc:sldMk cId="2171603385" sldId="273"/>
            <ac:spMk id="2" creationId="{68DF575D-5AE6-BC49-5C3E-86AE08D803DB}"/>
          </ac:spMkLst>
        </pc:spChg>
        <pc:spChg chg="add mod">
          <ac:chgData name="Lagger Marc | Swiss-Ski" userId="d3a19153-0095-4013-8cfb-0cdd6795b0fb" providerId="ADAL" clId="{34924C07-71D9-4E0A-9ACE-68F7C749C21C}" dt="2026-03-17T10:51:06.900" v="896"/>
          <ac:spMkLst>
            <pc:docMk/>
            <pc:sldMk cId="2171603385" sldId="273"/>
            <ac:spMk id="3" creationId="{E0BCEE2F-4862-0E83-6E63-A749E5898154}"/>
          </ac:spMkLst>
        </pc:spChg>
        <pc:spChg chg="del mod">
          <ac:chgData name="Lagger Marc | Swiss-Ski" userId="d3a19153-0095-4013-8cfb-0cdd6795b0fb" providerId="ADAL" clId="{34924C07-71D9-4E0A-9ACE-68F7C749C21C}" dt="2026-03-17T10:01:38.070" v="584" actId="478"/>
          <ac:spMkLst>
            <pc:docMk/>
            <pc:sldMk cId="2171603385" sldId="273"/>
            <ac:spMk id="3" creationId="{F9645211-9BE6-CC95-1C26-DD592D8DB9A5}"/>
          </ac:spMkLst>
        </pc:spChg>
        <pc:spChg chg="del mod">
          <ac:chgData name="Lagger Marc | Swiss-Ski" userId="d3a19153-0095-4013-8cfb-0cdd6795b0fb" providerId="ADAL" clId="{34924C07-71D9-4E0A-9ACE-68F7C749C21C}" dt="2026-03-17T10:01:35.764" v="582" actId="478"/>
          <ac:spMkLst>
            <pc:docMk/>
            <pc:sldMk cId="2171603385" sldId="273"/>
            <ac:spMk id="13" creationId="{8E4A22D6-CEF9-AB8B-621A-242368EF5D4D}"/>
          </ac:spMkLst>
        </pc:spChg>
        <pc:spChg chg="add del mod">
          <ac:chgData name="Lagger Marc | Swiss-Ski" userId="d3a19153-0095-4013-8cfb-0cdd6795b0fb" providerId="ADAL" clId="{34924C07-71D9-4E0A-9ACE-68F7C749C21C}" dt="2026-03-17T10:01:36.397" v="583" actId="478"/>
          <ac:spMkLst>
            <pc:docMk/>
            <pc:sldMk cId="2171603385" sldId="273"/>
            <ac:spMk id="15" creationId="{A0CCB205-4204-47B7-EBDD-261A09083034}"/>
          </ac:spMkLst>
        </pc:spChg>
        <pc:spChg chg="mod">
          <ac:chgData name="Lagger Marc | Swiss-Ski" userId="d3a19153-0095-4013-8cfb-0cdd6795b0fb" providerId="ADAL" clId="{34924C07-71D9-4E0A-9ACE-68F7C749C21C}" dt="2026-03-17T11:03:07.647" v="1006" actId="207"/>
          <ac:spMkLst>
            <pc:docMk/>
            <pc:sldMk cId="2171603385" sldId="273"/>
            <ac:spMk id="19" creationId="{373ED437-FA4C-154C-C106-231837A01D4C}"/>
          </ac:spMkLst>
        </pc:spChg>
        <pc:spChg chg="add del mod">
          <ac:chgData name="Lagger Marc | Swiss-Ski" userId="d3a19153-0095-4013-8cfb-0cdd6795b0fb" providerId="ADAL" clId="{34924C07-71D9-4E0A-9ACE-68F7C749C21C}" dt="2026-03-17T10:51:03.202" v="895" actId="478"/>
          <ac:spMkLst>
            <pc:docMk/>
            <pc:sldMk cId="2171603385" sldId="273"/>
            <ac:spMk id="20" creationId="{FE860DE2-AC57-7497-CC25-EA79F0307B18}"/>
          </ac:spMkLst>
        </pc:spChg>
        <pc:picChg chg="add del mod">
          <ac:chgData name="Lagger Marc | Swiss-Ski" userId="d3a19153-0095-4013-8cfb-0cdd6795b0fb" providerId="ADAL" clId="{34924C07-71D9-4E0A-9ACE-68F7C749C21C}" dt="2026-03-17T11:02:46.704" v="1001"/>
          <ac:picMkLst>
            <pc:docMk/>
            <pc:sldMk cId="2171603385" sldId="273"/>
            <ac:picMk id="13" creationId="{022BD0D1-B48F-7E29-4B30-7BE035C4368E}"/>
          </ac:picMkLst>
        </pc:picChg>
        <pc:picChg chg="del">
          <ac:chgData name="Lagger Marc | Swiss-Ski" userId="d3a19153-0095-4013-8cfb-0cdd6795b0fb" providerId="ADAL" clId="{34924C07-71D9-4E0A-9ACE-68F7C749C21C}" dt="2026-03-17T10:03:10.616" v="614" actId="478"/>
          <ac:picMkLst>
            <pc:docMk/>
            <pc:sldMk cId="2171603385" sldId="273"/>
            <ac:picMk id="17" creationId="{D873B5CA-FEE9-43CD-B8CE-BD0446A30D8D}"/>
          </ac:picMkLst>
        </pc:picChg>
        <pc:picChg chg="del">
          <ac:chgData name="Lagger Marc | Swiss-Ski" userId="d3a19153-0095-4013-8cfb-0cdd6795b0fb" providerId="ADAL" clId="{34924C07-71D9-4E0A-9ACE-68F7C749C21C}" dt="2026-03-17T10:24:29.355" v="802" actId="478"/>
          <ac:picMkLst>
            <pc:docMk/>
            <pc:sldMk cId="2171603385" sldId="273"/>
            <ac:picMk id="18" creationId="{AA87F1B4-358B-9645-E154-E29A3BF293B4}"/>
          </ac:picMkLst>
        </pc:picChg>
        <pc:picChg chg="add del mod">
          <ac:chgData name="Lagger Marc | Swiss-Ski" userId="d3a19153-0095-4013-8cfb-0cdd6795b0fb" providerId="ADAL" clId="{34924C07-71D9-4E0A-9ACE-68F7C749C21C}" dt="2026-03-17T10:04:26.015" v="616" actId="478"/>
          <ac:picMkLst>
            <pc:docMk/>
            <pc:sldMk cId="2171603385" sldId="273"/>
            <ac:picMk id="22" creationId="{7F720E2F-3C51-2B6C-98D8-1F83FB252EB3}"/>
          </ac:picMkLst>
        </pc:picChg>
        <pc:picChg chg="add del mod modCrop">
          <ac:chgData name="Lagger Marc | Swiss-Ski" userId="d3a19153-0095-4013-8cfb-0cdd6795b0fb" providerId="ADAL" clId="{34924C07-71D9-4E0A-9ACE-68F7C749C21C}" dt="2026-03-17T11:02:48.014" v="1003" actId="478"/>
          <ac:picMkLst>
            <pc:docMk/>
            <pc:sldMk cId="2171603385" sldId="273"/>
            <ac:picMk id="24" creationId="{6DE85A4D-5FFD-EBBD-8486-E105E8FEAC9F}"/>
          </ac:picMkLst>
        </pc:picChg>
        <pc:picChg chg="add del mod modCrop">
          <ac:chgData name="Lagger Marc | Swiss-Ski" userId="d3a19153-0095-4013-8cfb-0cdd6795b0fb" providerId="ADAL" clId="{34924C07-71D9-4E0A-9ACE-68F7C749C21C}" dt="2026-03-17T11:02:47.185" v="1002" actId="478"/>
          <ac:picMkLst>
            <pc:docMk/>
            <pc:sldMk cId="2171603385" sldId="273"/>
            <ac:picMk id="26" creationId="{F8EFBB6C-140A-8682-6AF3-8FEFE6C87BDA}"/>
          </ac:picMkLst>
        </pc:picChg>
      </pc:sldChg>
      <pc:sldChg chg="del">
        <pc:chgData name="Lagger Marc | Swiss-Ski" userId="d3a19153-0095-4013-8cfb-0cdd6795b0fb" providerId="ADAL" clId="{34924C07-71D9-4E0A-9ACE-68F7C749C21C}" dt="2026-03-17T10:21:00.454" v="801" actId="47"/>
        <pc:sldMkLst>
          <pc:docMk/>
          <pc:sldMk cId="3229387968" sldId="274"/>
        </pc:sldMkLst>
      </pc:sldChg>
      <pc:sldChg chg="modSp mod">
        <pc:chgData name="Lagger Marc | Swiss-Ski" userId="d3a19153-0095-4013-8cfb-0cdd6795b0fb" providerId="ADAL" clId="{34924C07-71D9-4E0A-9ACE-68F7C749C21C}" dt="2026-03-17T10:50:24.418" v="890"/>
        <pc:sldMkLst>
          <pc:docMk/>
          <pc:sldMk cId="1394519890" sldId="748"/>
        </pc:sldMkLst>
        <pc:spChg chg="mod">
          <ac:chgData name="Lagger Marc | Swiss-Ski" userId="d3a19153-0095-4013-8cfb-0cdd6795b0fb" providerId="ADAL" clId="{34924C07-71D9-4E0A-9ACE-68F7C749C21C}" dt="2026-03-17T10:50:15.701" v="889" actId="255"/>
          <ac:spMkLst>
            <pc:docMk/>
            <pc:sldMk cId="1394519890" sldId="748"/>
            <ac:spMk id="3" creationId="{AEEFF0A7-78A2-5DD2-D136-C1B5899391CF}"/>
          </ac:spMkLst>
        </pc:spChg>
        <pc:spChg chg="mod">
          <ac:chgData name="Lagger Marc | Swiss-Ski" userId="d3a19153-0095-4013-8cfb-0cdd6795b0fb" providerId="ADAL" clId="{34924C07-71D9-4E0A-9ACE-68F7C749C21C}" dt="2026-03-17T10:50:24.418" v="890"/>
          <ac:spMkLst>
            <pc:docMk/>
            <pc:sldMk cId="1394519890" sldId="748"/>
            <ac:spMk id="4" creationId="{4CEA18DB-30D5-71E7-4121-443B89F851AD}"/>
          </ac:spMkLst>
        </pc:spChg>
        <pc:spChg chg="mod">
          <ac:chgData name="Lagger Marc | Swiss-Ski" userId="d3a19153-0095-4013-8cfb-0cdd6795b0fb" providerId="ADAL" clId="{34924C07-71D9-4E0A-9ACE-68F7C749C21C}" dt="2026-03-17T10:49:08.884" v="864" actId="113"/>
          <ac:spMkLst>
            <pc:docMk/>
            <pc:sldMk cId="1394519890" sldId="748"/>
            <ac:spMk id="5" creationId="{30236DFD-5A54-6B61-BBD8-1D97096305E2}"/>
          </ac:spMkLst>
        </pc:spChg>
        <pc:spChg chg="mod">
          <ac:chgData name="Lagger Marc | Swiss-Ski" userId="d3a19153-0095-4013-8cfb-0cdd6795b0fb" providerId="ADAL" clId="{34924C07-71D9-4E0A-9ACE-68F7C749C21C}" dt="2026-03-17T10:49:23.726" v="876" actId="20577"/>
          <ac:spMkLst>
            <pc:docMk/>
            <pc:sldMk cId="1394519890" sldId="748"/>
            <ac:spMk id="37" creationId="{792FB2D1-22F4-E562-951F-035586D942EC}"/>
          </ac:spMkLst>
        </pc:spChg>
        <pc:spChg chg="mod">
          <ac:chgData name="Lagger Marc | Swiss-Ski" userId="d3a19153-0095-4013-8cfb-0cdd6795b0fb" providerId="ADAL" clId="{34924C07-71D9-4E0A-9ACE-68F7C749C21C}" dt="2026-03-17T10:49:49.508" v="882" actId="108"/>
          <ac:spMkLst>
            <pc:docMk/>
            <pc:sldMk cId="1394519890" sldId="748"/>
            <ac:spMk id="44" creationId="{160E1D4D-4458-E461-8C0B-E35269BCC561}"/>
          </ac:spMkLst>
        </pc:spChg>
      </pc:sldChg>
      <pc:sldChg chg="addSp delSp modSp mod">
        <pc:chgData name="Lagger Marc | Swiss-Ski" userId="d3a19153-0095-4013-8cfb-0cdd6795b0fb" providerId="ADAL" clId="{34924C07-71D9-4E0A-9ACE-68F7C749C21C}" dt="2026-03-17T11:01:16.084" v="995" actId="14100"/>
        <pc:sldMkLst>
          <pc:docMk/>
          <pc:sldMk cId="3884824323" sldId="749"/>
        </pc:sldMkLst>
        <pc:spChg chg="add mod">
          <ac:chgData name="Lagger Marc | Swiss-Ski" userId="d3a19153-0095-4013-8cfb-0cdd6795b0fb" providerId="ADAL" clId="{34924C07-71D9-4E0A-9ACE-68F7C749C21C}" dt="2026-03-17T10:50:44.545" v="892"/>
          <ac:spMkLst>
            <pc:docMk/>
            <pc:sldMk cId="3884824323" sldId="749"/>
            <ac:spMk id="2" creationId="{F7844E31-A6DD-9E97-C789-BBFE8057DB58}"/>
          </ac:spMkLst>
        </pc:spChg>
        <pc:spChg chg="del">
          <ac:chgData name="Lagger Marc | Swiss-Ski" userId="d3a19153-0095-4013-8cfb-0cdd6795b0fb" providerId="ADAL" clId="{34924C07-71D9-4E0A-9ACE-68F7C749C21C}" dt="2026-03-17T07:32:29.740" v="380" actId="478"/>
          <ac:spMkLst>
            <pc:docMk/>
            <pc:sldMk cId="3884824323" sldId="749"/>
            <ac:spMk id="3" creationId="{9B57B5B6-F35C-F35D-3C84-33ED47394067}"/>
          </ac:spMkLst>
        </pc:spChg>
        <pc:spChg chg="add del">
          <ac:chgData name="Lagger Marc | Swiss-Ski" userId="d3a19153-0095-4013-8cfb-0cdd6795b0fb" providerId="ADAL" clId="{34924C07-71D9-4E0A-9ACE-68F7C749C21C}" dt="2026-03-17T07:32:53.929" v="388" actId="478"/>
          <ac:spMkLst>
            <pc:docMk/>
            <pc:sldMk cId="3884824323" sldId="749"/>
            <ac:spMk id="4" creationId="{3065AB50-20D4-BCF3-DE31-B25DA6CFD1A1}"/>
          </ac:spMkLst>
        </pc:spChg>
        <pc:spChg chg="add del mod">
          <ac:chgData name="Lagger Marc | Swiss-Ski" userId="d3a19153-0095-4013-8cfb-0cdd6795b0fb" providerId="ADAL" clId="{34924C07-71D9-4E0A-9ACE-68F7C749C21C}" dt="2026-03-17T07:32:31.557" v="382" actId="478"/>
          <ac:spMkLst>
            <pc:docMk/>
            <pc:sldMk cId="3884824323" sldId="749"/>
            <ac:spMk id="5" creationId="{B89688BB-BD5F-8C95-419F-ED3FE9A3D76F}"/>
          </ac:spMkLst>
        </pc:spChg>
        <pc:spChg chg="add del mod">
          <ac:chgData name="Lagger Marc | Swiss-Ski" userId="d3a19153-0095-4013-8cfb-0cdd6795b0fb" providerId="ADAL" clId="{34924C07-71D9-4E0A-9ACE-68F7C749C21C}" dt="2026-03-17T10:50:40.209" v="891" actId="478"/>
          <ac:spMkLst>
            <pc:docMk/>
            <pc:sldMk cId="3884824323" sldId="749"/>
            <ac:spMk id="6" creationId="{317ED5AC-76E4-7364-2613-733799B7C17C}"/>
          </ac:spMkLst>
        </pc:spChg>
        <pc:spChg chg="add del mod">
          <ac:chgData name="Lagger Marc | Swiss-Ski" userId="d3a19153-0095-4013-8cfb-0cdd6795b0fb" providerId="ADAL" clId="{34924C07-71D9-4E0A-9ACE-68F7C749C21C}" dt="2026-03-17T07:32:54.383" v="389" actId="478"/>
          <ac:spMkLst>
            <pc:docMk/>
            <pc:sldMk cId="3884824323" sldId="749"/>
            <ac:spMk id="9" creationId="{997BD45E-A4EC-4BFB-A2EF-6C3A7A14497B}"/>
          </ac:spMkLst>
        </pc:spChg>
        <pc:spChg chg="add mod">
          <ac:chgData name="Lagger Marc | Swiss-Ski" userId="d3a19153-0095-4013-8cfb-0cdd6795b0fb" providerId="ADAL" clId="{34924C07-71D9-4E0A-9ACE-68F7C749C21C}" dt="2026-03-17T10:50:50.985" v="893"/>
          <ac:spMkLst>
            <pc:docMk/>
            <pc:sldMk cId="3884824323" sldId="749"/>
            <ac:spMk id="11" creationId="{8605A1BC-7CE3-0B8C-9ABA-72BCD3D52D59}"/>
          </ac:spMkLst>
        </pc:spChg>
        <pc:picChg chg="add mod">
          <ac:chgData name="Lagger Marc | Swiss-Ski" userId="d3a19153-0095-4013-8cfb-0cdd6795b0fb" providerId="ADAL" clId="{34924C07-71D9-4E0A-9ACE-68F7C749C21C}" dt="2026-03-17T10:54:16.440" v="920" actId="14100"/>
          <ac:picMkLst>
            <pc:docMk/>
            <pc:sldMk cId="3884824323" sldId="749"/>
            <ac:picMk id="4" creationId="{27669079-DB7B-E4CD-1435-123F9EB1631F}"/>
          </ac:picMkLst>
        </pc:picChg>
        <pc:picChg chg="add mod">
          <ac:chgData name="Lagger Marc | Swiss-Ski" userId="d3a19153-0095-4013-8cfb-0cdd6795b0fb" providerId="ADAL" clId="{34924C07-71D9-4E0A-9ACE-68F7C749C21C}" dt="2026-03-17T10:54:21.562" v="922" actId="14100"/>
          <ac:picMkLst>
            <pc:docMk/>
            <pc:sldMk cId="3884824323" sldId="749"/>
            <ac:picMk id="7" creationId="{E0F5D1BD-9C33-A135-D1E2-8AA62A1893BE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8" creationId="{D447232D-B35A-C1A6-735E-3512EC30F7F2}"/>
          </ac:picMkLst>
        </pc:picChg>
        <pc:picChg chg="add mod">
          <ac:chgData name="Lagger Marc | Swiss-Ski" userId="d3a19153-0095-4013-8cfb-0cdd6795b0fb" providerId="ADAL" clId="{34924C07-71D9-4E0A-9ACE-68F7C749C21C}" dt="2026-03-17T10:54:43.643" v="928" actId="14100"/>
          <ac:picMkLst>
            <pc:docMk/>
            <pc:sldMk cId="3884824323" sldId="749"/>
            <ac:picMk id="9" creationId="{383A3792-8BAC-CC31-2295-6FE1AE5C14A6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10" creationId="{19771BA9-770A-EE75-CEEE-0C05FD99922D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12" creationId="{21C5214C-FCB2-23E5-E2CD-39F1B6C6E8DC}"/>
          </ac:picMkLst>
        </pc:picChg>
        <pc:picChg chg="add mod">
          <ac:chgData name="Lagger Marc | Swiss-Ski" userId="d3a19153-0095-4013-8cfb-0cdd6795b0fb" providerId="ADAL" clId="{34924C07-71D9-4E0A-9ACE-68F7C749C21C}" dt="2026-03-17T10:54:56.987" v="932" actId="1076"/>
          <ac:picMkLst>
            <pc:docMk/>
            <pc:sldMk cId="3884824323" sldId="749"/>
            <ac:picMk id="12" creationId="{FF40C737-56A1-4B4F-962D-DEF8C3660296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14" creationId="{074EF071-05EF-890E-179C-FFA4E41E02D8}"/>
          </ac:picMkLst>
        </pc:picChg>
        <pc:picChg chg="add mod">
          <ac:chgData name="Lagger Marc | Swiss-Ski" userId="d3a19153-0095-4013-8cfb-0cdd6795b0fb" providerId="ADAL" clId="{34924C07-71D9-4E0A-9ACE-68F7C749C21C}" dt="2026-03-17T10:55:55.904" v="944" actId="14100"/>
          <ac:picMkLst>
            <pc:docMk/>
            <pc:sldMk cId="3884824323" sldId="749"/>
            <ac:picMk id="14" creationId="{EED30D88-1F93-3F85-2F21-53007678738F}"/>
          </ac:picMkLst>
        </pc:picChg>
        <pc:picChg chg="add del mod modCrop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15" creationId="{885C0FE7-1CB6-5CAA-E492-BDBF97F6BB51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16" creationId="{9E30604E-F912-D129-9D70-26C123F3EDBC}"/>
          </ac:picMkLst>
        </pc:picChg>
        <pc:picChg chg="add mod modCrop">
          <ac:chgData name="Lagger Marc | Swiss-Ski" userId="d3a19153-0095-4013-8cfb-0cdd6795b0fb" providerId="ADAL" clId="{34924C07-71D9-4E0A-9ACE-68F7C749C21C}" dt="2026-03-17T10:55:44.324" v="939" actId="14100"/>
          <ac:picMkLst>
            <pc:docMk/>
            <pc:sldMk cId="3884824323" sldId="749"/>
            <ac:picMk id="17" creationId="{F33827CC-7B06-85DB-0F47-4B52237191DB}"/>
          </ac:picMkLst>
        </pc:picChg>
        <pc:picChg chg="add del mod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18" creationId="{68DE85E8-F24E-7EF2-3135-1A73ED4DF176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19" creationId="{1623BC74-4145-0CEC-95EE-DCE928969B6B}"/>
          </ac:picMkLst>
        </pc:picChg>
        <pc:picChg chg="add mod">
          <ac:chgData name="Lagger Marc | Swiss-Ski" userId="d3a19153-0095-4013-8cfb-0cdd6795b0fb" providerId="ADAL" clId="{34924C07-71D9-4E0A-9ACE-68F7C749C21C}" dt="2026-03-17T10:57:59.557" v="954" actId="14100"/>
          <ac:picMkLst>
            <pc:docMk/>
            <pc:sldMk cId="3884824323" sldId="749"/>
            <ac:picMk id="20" creationId="{1E4AA2CE-66FF-4922-6E14-B776587E6B37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21" creationId="{2972BA35-6527-EC5C-AC9C-65BF07017C56}"/>
          </ac:picMkLst>
        </pc:picChg>
        <pc:picChg chg="add del mod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22" creationId="{14E2ADB1-93A9-A776-CEFA-AEAA950AF88B}"/>
          </ac:picMkLst>
        </pc:picChg>
        <pc:picChg chg="add mod">
          <ac:chgData name="Lagger Marc | Swiss-Ski" userId="d3a19153-0095-4013-8cfb-0cdd6795b0fb" providerId="ADAL" clId="{34924C07-71D9-4E0A-9ACE-68F7C749C21C}" dt="2026-03-17T10:58:33.604" v="962" actId="14100"/>
          <ac:picMkLst>
            <pc:docMk/>
            <pc:sldMk cId="3884824323" sldId="749"/>
            <ac:picMk id="23" creationId="{E8D87BFE-B7C5-D8BA-8D47-99570E340A39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24" creationId="{525B4802-7802-3849-3B59-F6A1C4BB85C9}"/>
          </ac:picMkLst>
        </pc:picChg>
        <pc:picChg chg="add del mod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25" creationId="{8842D33D-B3C3-0866-8C03-60D0C4865FA1}"/>
          </ac:picMkLst>
        </pc:picChg>
        <pc:picChg chg="add mod">
          <ac:chgData name="Lagger Marc | Swiss-Ski" userId="d3a19153-0095-4013-8cfb-0cdd6795b0fb" providerId="ADAL" clId="{34924C07-71D9-4E0A-9ACE-68F7C749C21C}" dt="2026-03-17T10:59:06.246" v="970" actId="14100"/>
          <ac:picMkLst>
            <pc:docMk/>
            <pc:sldMk cId="3884824323" sldId="749"/>
            <ac:picMk id="26" creationId="{B1A2326D-337D-9B37-1216-3480CD5EE16A}"/>
          </ac:picMkLst>
        </pc:picChg>
        <pc:picChg chg="add mod">
          <ac:chgData name="Lagger Marc | Swiss-Ski" userId="d3a19153-0095-4013-8cfb-0cdd6795b0fb" providerId="ADAL" clId="{34924C07-71D9-4E0A-9ACE-68F7C749C21C}" dt="2026-03-17T09:54:46.390" v="525" actId="1076"/>
          <ac:picMkLst>
            <pc:docMk/>
            <pc:sldMk cId="3884824323" sldId="749"/>
            <ac:picMk id="27" creationId="{E6768C60-D7E0-F478-BE65-A8FC56847E58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28" creationId="{981C0E10-8633-B18B-22D8-0241F963C87B}"/>
          </ac:picMkLst>
        </pc:picChg>
        <pc:picChg chg="add mod">
          <ac:chgData name="Lagger Marc | Swiss-Ski" userId="d3a19153-0095-4013-8cfb-0cdd6795b0fb" providerId="ADAL" clId="{34924C07-71D9-4E0A-9ACE-68F7C749C21C}" dt="2026-03-17T10:59:47.625" v="976" actId="14100"/>
          <ac:picMkLst>
            <pc:docMk/>
            <pc:sldMk cId="3884824323" sldId="749"/>
            <ac:picMk id="29" creationId="{1A80C0F9-83A2-4E53-6550-339C10AEAAA3}"/>
          </ac:picMkLst>
        </pc:picChg>
        <pc:picChg chg="add del mod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30" creationId="{D7A5F5D7-A3A1-6DF4-7DFA-463FF9CFCF38}"/>
          </ac:picMkLst>
        </pc:picChg>
        <pc:picChg chg="del">
          <ac:chgData name="Lagger Marc | Swiss-Ski" userId="d3a19153-0095-4013-8cfb-0cdd6795b0fb" providerId="ADAL" clId="{34924C07-71D9-4E0A-9ACE-68F7C749C21C}" dt="2026-03-17T07:33:34.029" v="391" actId="478"/>
          <ac:picMkLst>
            <pc:docMk/>
            <pc:sldMk cId="3884824323" sldId="749"/>
            <ac:picMk id="32" creationId="{41993989-AB85-5E7D-6B4D-FF56BF781F93}"/>
          </ac:picMkLst>
        </pc:picChg>
        <pc:picChg chg="add mod modCrop">
          <ac:chgData name="Lagger Marc | Swiss-Ski" userId="d3a19153-0095-4013-8cfb-0cdd6795b0fb" providerId="ADAL" clId="{34924C07-71D9-4E0A-9ACE-68F7C749C21C}" dt="2026-03-17T11:00:41.625" v="987" actId="14100"/>
          <ac:picMkLst>
            <pc:docMk/>
            <pc:sldMk cId="3884824323" sldId="749"/>
            <ac:picMk id="32" creationId="{681B70A7-D49A-38C3-9370-AF42D6BCD8F8}"/>
          </ac:picMkLst>
        </pc:picChg>
        <pc:picChg chg="add del mod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33" creationId="{82D9F4E5-B53A-7F25-3DFE-C87D9187A24F}"/>
          </ac:picMkLst>
        </pc:picChg>
        <pc:picChg chg="add del mod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35" creationId="{34D9E529-E7B5-1F53-E0A2-9D5078902DED}"/>
          </ac:picMkLst>
        </pc:picChg>
        <pc:picChg chg="add mod">
          <ac:chgData name="Lagger Marc | Swiss-Ski" userId="d3a19153-0095-4013-8cfb-0cdd6795b0fb" providerId="ADAL" clId="{34924C07-71D9-4E0A-9ACE-68F7C749C21C}" dt="2026-03-17T11:01:16.084" v="995" actId="14100"/>
          <ac:picMkLst>
            <pc:docMk/>
            <pc:sldMk cId="3884824323" sldId="749"/>
            <ac:picMk id="36" creationId="{A60FF8D0-4884-82A2-54A4-DDABA65110E7}"/>
          </ac:picMkLst>
        </pc:picChg>
        <pc:picChg chg="add mod modCrop">
          <ac:chgData name="Lagger Marc | Swiss-Ski" userId="d3a19153-0095-4013-8cfb-0cdd6795b0fb" providerId="ADAL" clId="{34924C07-71D9-4E0A-9ACE-68F7C749C21C}" dt="2026-03-17T09:59:08.926" v="576" actId="1076"/>
          <ac:picMkLst>
            <pc:docMk/>
            <pc:sldMk cId="3884824323" sldId="749"/>
            <ac:picMk id="37" creationId="{2C31B239-D48C-A3CF-0994-98C0694F2C5F}"/>
          </ac:picMkLst>
        </pc:picChg>
        <pc:picChg chg="add del mod modCrop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39" creationId="{395C649D-4442-FCA7-1F21-AB6371CE115D}"/>
          </ac:picMkLst>
        </pc:picChg>
        <pc:picChg chg="add del mod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41" creationId="{D7A90986-993A-48AF-5D26-4793243DF274}"/>
          </ac:picMkLst>
        </pc:picChg>
        <pc:picChg chg="add del mod modCrop">
          <ac:chgData name="Lagger Marc | Swiss-Ski" userId="d3a19153-0095-4013-8cfb-0cdd6795b0fb" providerId="ADAL" clId="{34924C07-71D9-4E0A-9ACE-68F7C749C21C}" dt="2026-03-17T10:50:56.781" v="894" actId="478"/>
          <ac:picMkLst>
            <pc:docMk/>
            <pc:sldMk cId="3884824323" sldId="749"/>
            <ac:picMk id="43" creationId="{EDCD55DB-51EB-55E1-452B-7DDBD8843011}"/>
          </ac:picMkLst>
        </pc:picChg>
      </pc:sldChg>
      <pc:sldChg chg="modSp add mod">
        <pc:chgData name="Lagger Marc | Swiss-Ski" userId="d3a19153-0095-4013-8cfb-0cdd6795b0fb" providerId="ADAL" clId="{34924C07-71D9-4E0A-9ACE-68F7C749C21C}" dt="2026-03-17T11:08:59.745" v="1047" actId="113"/>
        <pc:sldMkLst>
          <pc:docMk/>
          <pc:sldMk cId="2998070364" sldId="2147471154"/>
        </pc:sldMkLst>
        <pc:spChg chg="mod">
          <ac:chgData name="Lagger Marc | Swiss-Ski" userId="d3a19153-0095-4013-8cfb-0cdd6795b0fb" providerId="ADAL" clId="{34924C07-71D9-4E0A-9ACE-68F7C749C21C}" dt="2026-03-17T11:04:45.872" v="1007"/>
          <ac:spMkLst>
            <pc:docMk/>
            <pc:sldMk cId="2998070364" sldId="2147471154"/>
            <ac:spMk id="2" creationId="{98250727-D9F3-47ED-21A6-D4355A0B934A}"/>
          </ac:spMkLst>
        </pc:spChg>
        <pc:spChg chg="mod">
          <ac:chgData name="Lagger Marc | Swiss-Ski" userId="d3a19153-0095-4013-8cfb-0cdd6795b0fb" providerId="ADAL" clId="{34924C07-71D9-4E0A-9ACE-68F7C749C21C}" dt="2026-03-17T11:08:07.288" v="1038" actId="255"/>
          <ac:spMkLst>
            <pc:docMk/>
            <pc:sldMk cId="2998070364" sldId="2147471154"/>
            <ac:spMk id="4" creationId="{5A945B69-6960-593D-1856-B9649BE0A216}"/>
          </ac:spMkLst>
        </pc:spChg>
        <pc:spChg chg="mod">
          <ac:chgData name="Lagger Marc | Swiss-Ski" userId="d3a19153-0095-4013-8cfb-0cdd6795b0fb" providerId="ADAL" clId="{34924C07-71D9-4E0A-9ACE-68F7C749C21C}" dt="2026-03-17T11:08:07.288" v="1038" actId="255"/>
          <ac:spMkLst>
            <pc:docMk/>
            <pc:sldMk cId="2998070364" sldId="2147471154"/>
            <ac:spMk id="5" creationId="{297A06FC-EF80-8037-1C12-819C43598E12}"/>
          </ac:spMkLst>
        </pc:spChg>
        <pc:spChg chg="mod">
          <ac:chgData name="Lagger Marc | Swiss-Ski" userId="d3a19153-0095-4013-8cfb-0cdd6795b0fb" providerId="ADAL" clId="{34924C07-71D9-4E0A-9ACE-68F7C749C21C}" dt="2026-03-17T11:08:07.288" v="1038" actId="255"/>
          <ac:spMkLst>
            <pc:docMk/>
            <pc:sldMk cId="2998070364" sldId="2147471154"/>
            <ac:spMk id="6" creationId="{B698C70E-1690-F7AB-6E8B-219024B9FE5F}"/>
          </ac:spMkLst>
        </pc:spChg>
        <pc:spChg chg="mod">
          <ac:chgData name="Lagger Marc | Swiss-Ski" userId="d3a19153-0095-4013-8cfb-0cdd6795b0fb" providerId="ADAL" clId="{34924C07-71D9-4E0A-9ACE-68F7C749C21C}" dt="2026-03-17T11:08:07.288" v="1038" actId="255"/>
          <ac:spMkLst>
            <pc:docMk/>
            <pc:sldMk cId="2998070364" sldId="2147471154"/>
            <ac:spMk id="7" creationId="{338BE5C8-4BA4-0A1A-C32C-7DDD124AEE73}"/>
          </ac:spMkLst>
        </pc:spChg>
        <pc:spChg chg="mod">
          <ac:chgData name="Lagger Marc | Swiss-Ski" userId="d3a19153-0095-4013-8cfb-0cdd6795b0fb" providerId="ADAL" clId="{34924C07-71D9-4E0A-9ACE-68F7C749C21C}" dt="2026-03-17T11:08:19.029" v="1041" actId="14100"/>
          <ac:spMkLst>
            <pc:docMk/>
            <pc:sldMk cId="2998070364" sldId="2147471154"/>
            <ac:spMk id="53" creationId="{07CAC136-2CAF-C3C6-4E23-645D7DE62435}"/>
          </ac:spMkLst>
        </pc:spChg>
        <pc:spChg chg="mod">
          <ac:chgData name="Lagger Marc | Swiss-Ski" userId="d3a19153-0095-4013-8cfb-0cdd6795b0fb" providerId="ADAL" clId="{34924C07-71D9-4E0A-9ACE-68F7C749C21C}" dt="2026-03-17T11:08:35.441" v="1044" actId="1076"/>
          <ac:spMkLst>
            <pc:docMk/>
            <pc:sldMk cId="2998070364" sldId="2147471154"/>
            <ac:spMk id="54" creationId="{5591476C-6819-C3A6-A880-4E0912106887}"/>
          </ac:spMkLst>
        </pc:spChg>
        <pc:spChg chg="mod">
          <ac:chgData name="Lagger Marc | Swiss-Ski" userId="d3a19153-0095-4013-8cfb-0cdd6795b0fb" providerId="ADAL" clId="{34924C07-71D9-4E0A-9ACE-68F7C749C21C}" dt="2026-03-17T11:08:07.288" v="1038" actId="255"/>
          <ac:spMkLst>
            <pc:docMk/>
            <pc:sldMk cId="2998070364" sldId="2147471154"/>
            <ac:spMk id="55" creationId="{47ADE483-422B-90B2-660C-3D485B95DA01}"/>
          </ac:spMkLst>
        </pc:spChg>
        <pc:spChg chg="mod">
          <ac:chgData name="Lagger Marc | Swiss-Ski" userId="d3a19153-0095-4013-8cfb-0cdd6795b0fb" providerId="ADAL" clId="{34924C07-71D9-4E0A-9ACE-68F7C749C21C}" dt="2026-03-17T11:08:37.879" v="1045" actId="1076"/>
          <ac:spMkLst>
            <pc:docMk/>
            <pc:sldMk cId="2998070364" sldId="2147471154"/>
            <ac:spMk id="63" creationId="{6595B087-D781-88A6-EE65-93DC42302FA6}"/>
          </ac:spMkLst>
        </pc:spChg>
        <pc:spChg chg="mod">
          <ac:chgData name="Lagger Marc | Swiss-Ski" userId="d3a19153-0095-4013-8cfb-0cdd6795b0fb" providerId="ADAL" clId="{34924C07-71D9-4E0A-9ACE-68F7C749C21C}" dt="2026-03-17T11:08:07.288" v="1038" actId="255"/>
          <ac:spMkLst>
            <pc:docMk/>
            <pc:sldMk cId="2998070364" sldId="2147471154"/>
            <ac:spMk id="70" creationId="{D390CEDB-30E0-063D-8378-A20E23BA1BDB}"/>
          </ac:spMkLst>
        </pc:spChg>
        <pc:spChg chg="mod">
          <ac:chgData name="Lagger Marc | Swiss-Ski" userId="d3a19153-0095-4013-8cfb-0cdd6795b0fb" providerId="ADAL" clId="{34924C07-71D9-4E0A-9ACE-68F7C749C21C}" dt="2026-03-17T11:08:59.745" v="1047" actId="113"/>
          <ac:spMkLst>
            <pc:docMk/>
            <pc:sldMk cId="2998070364" sldId="2147471154"/>
            <ac:spMk id="106" creationId="{D3253D5A-3563-DEB7-6D0E-F22341F860F9}"/>
          </ac:spMkLst>
        </pc:spChg>
        <pc:picChg chg="mod">
          <ac:chgData name="Lagger Marc | Swiss-Ski" userId="d3a19153-0095-4013-8cfb-0cdd6795b0fb" providerId="ADAL" clId="{34924C07-71D9-4E0A-9ACE-68F7C749C21C}" dt="2026-03-17T11:08:15.455" v="1039" actId="1076"/>
          <ac:picMkLst>
            <pc:docMk/>
            <pc:sldMk cId="2998070364" sldId="2147471154"/>
            <ac:picMk id="46" creationId="{FA0D0056-CA8F-658F-013E-97C7D8266723}"/>
          </ac:picMkLst>
        </pc:picChg>
      </pc:sldChg>
      <pc:sldChg chg="del">
        <pc:chgData name="Lagger Marc | Swiss-Ski" userId="d3a19153-0095-4013-8cfb-0cdd6795b0fb" providerId="ADAL" clId="{34924C07-71D9-4E0A-9ACE-68F7C749C21C}" dt="2026-03-17T10:09:36.312" v="630" actId="47"/>
        <pc:sldMkLst>
          <pc:docMk/>
          <pc:sldMk cId="3412381539" sldId="2147471158"/>
        </pc:sldMkLst>
      </pc:sldChg>
      <pc:sldChg chg="delSp modSp mod">
        <pc:chgData name="Lagger Marc | Swiss-Ski" userId="d3a19153-0095-4013-8cfb-0cdd6795b0fb" providerId="ADAL" clId="{34924C07-71D9-4E0A-9ACE-68F7C749C21C}" dt="2026-03-17T11:18:55.308" v="1163" actId="20577"/>
        <pc:sldMkLst>
          <pc:docMk/>
          <pc:sldMk cId="2244112013" sldId="2147471159"/>
        </pc:sldMkLst>
        <pc:spChg chg="mod">
          <ac:chgData name="Lagger Marc | Swiss-Ski" userId="d3a19153-0095-4013-8cfb-0cdd6795b0fb" providerId="ADAL" clId="{34924C07-71D9-4E0A-9ACE-68F7C749C21C}" dt="2026-03-17T11:18:12.959" v="1101" actId="113"/>
          <ac:spMkLst>
            <pc:docMk/>
            <pc:sldMk cId="2244112013" sldId="2147471159"/>
            <ac:spMk id="2" creationId="{3EA19C06-6349-D08F-99D3-954CEBA1490C}"/>
          </ac:spMkLst>
        </pc:spChg>
        <pc:spChg chg="mod">
          <ac:chgData name="Lagger Marc | Swiss-Ski" userId="d3a19153-0095-4013-8cfb-0cdd6795b0fb" providerId="ADAL" clId="{34924C07-71D9-4E0A-9ACE-68F7C749C21C}" dt="2026-03-17T11:18:55.308" v="1163" actId="20577"/>
          <ac:spMkLst>
            <pc:docMk/>
            <pc:sldMk cId="2244112013" sldId="2147471159"/>
            <ac:spMk id="3" creationId="{0C1E2E3B-59BA-E473-528E-5B12657FE9A6}"/>
          </ac:spMkLst>
        </pc:spChg>
        <pc:spChg chg="del">
          <ac:chgData name="Lagger Marc | Swiss-Ski" userId="d3a19153-0095-4013-8cfb-0cdd6795b0fb" providerId="ADAL" clId="{34924C07-71D9-4E0A-9ACE-68F7C749C21C}" dt="2026-03-17T06:51:56.208" v="117" actId="478"/>
          <ac:spMkLst>
            <pc:docMk/>
            <pc:sldMk cId="2244112013" sldId="2147471159"/>
            <ac:spMk id="4" creationId="{4E4B69BF-0A89-D3AA-2902-888AB9CE14EB}"/>
          </ac:spMkLst>
        </pc:spChg>
        <pc:spChg chg="del">
          <ac:chgData name="Lagger Marc | Swiss-Ski" userId="d3a19153-0095-4013-8cfb-0cdd6795b0fb" providerId="ADAL" clId="{34924C07-71D9-4E0A-9ACE-68F7C749C21C}" dt="2026-03-17T06:51:54.070" v="115" actId="478"/>
          <ac:spMkLst>
            <pc:docMk/>
            <pc:sldMk cId="2244112013" sldId="2147471159"/>
            <ac:spMk id="6" creationId="{7ADD291F-83B0-2308-6D45-79E4E51784DF}"/>
          </ac:spMkLst>
        </pc:spChg>
        <pc:spChg chg="del">
          <ac:chgData name="Lagger Marc | Swiss-Ski" userId="d3a19153-0095-4013-8cfb-0cdd6795b0fb" providerId="ADAL" clId="{34924C07-71D9-4E0A-9ACE-68F7C749C21C}" dt="2026-03-17T06:51:55.229" v="116" actId="478"/>
          <ac:spMkLst>
            <pc:docMk/>
            <pc:sldMk cId="2244112013" sldId="2147471159"/>
            <ac:spMk id="7" creationId="{20E90450-9B5A-4658-4437-C86B004658F7}"/>
          </ac:spMkLst>
        </pc:spChg>
        <pc:spChg chg="del mod">
          <ac:chgData name="Lagger Marc | Swiss-Ski" userId="d3a19153-0095-4013-8cfb-0cdd6795b0fb" providerId="ADAL" clId="{34924C07-71D9-4E0A-9ACE-68F7C749C21C}" dt="2026-03-17T10:11:06.409" v="696" actId="478"/>
          <ac:spMkLst>
            <pc:docMk/>
            <pc:sldMk cId="2244112013" sldId="2147471159"/>
            <ac:spMk id="9" creationId="{BE39DAA5-BECB-52CC-229C-01BCBECFF4EE}"/>
          </ac:spMkLst>
        </pc:spChg>
      </pc:sldChg>
      <pc:sldChg chg="del">
        <pc:chgData name="Lagger Marc | Swiss-Ski" userId="d3a19153-0095-4013-8cfb-0cdd6795b0fb" providerId="ADAL" clId="{34924C07-71D9-4E0A-9ACE-68F7C749C21C}" dt="2026-03-17T06:50:33.422" v="114" actId="47"/>
        <pc:sldMkLst>
          <pc:docMk/>
          <pc:sldMk cId="823091118" sldId="2147471160"/>
        </pc:sldMkLst>
      </pc:sldChg>
      <pc:sldChg chg="addSp delSp modSp new mod delAnim modAnim">
        <pc:chgData name="Lagger Marc | Swiss-Ski" userId="d3a19153-0095-4013-8cfb-0cdd6795b0fb" providerId="ADAL" clId="{34924C07-71D9-4E0A-9ACE-68F7C749C21C}" dt="2026-03-17T10:48:44.293" v="861" actId="20377"/>
        <pc:sldMkLst>
          <pc:docMk/>
          <pc:sldMk cId="2504546586" sldId="2147471160"/>
        </pc:sldMkLst>
        <pc:spChg chg="del">
          <ac:chgData name="Lagger Marc | Swiss-Ski" userId="d3a19153-0095-4013-8cfb-0cdd6795b0fb" providerId="ADAL" clId="{34924C07-71D9-4E0A-9ACE-68F7C749C21C}" dt="2026-03-17T07:15:22.650" v="298"/>
          <ac:spMkLst>
            <pc:docMk/>
            <pc:sldMk cId="2504546586" sldId="2147471160"/>
            <ac:spMk id="2" creationId="{FF1B076C-DD03-8AD6-3B8F-EC98BE8B7388}"/>
          </ac:spMkLst>
        </pc:spChg>
        <pc:spChg chg="add del mod">
          <ac:chgData name="Lagger Marc | Swiss-Ski" userId="d3a19153-0095-4013-8cfb-0cdd6795b0fb" providerId="ADAL" clId="{34924C07-71D9-4E0A-9ACE-68F7C749C21C}" dt="2026-03-17T10:47:25.218" v="860"/>
          <ac:spMkLst>
            <pc:docMk/>
            <pc:sldMk cId="2504546586" sldId="2147471160"/>
            <ac:spMk id="3" creationId="{D36302AF-C958-A5D5-1332-5DEDF779D7BC}"/>
          </ac:spMkLst>
        </pc:spChg>
        <pc:spChg chg="add del mod">
          <ac:chgData name="Lagger Marc | Swiss-Ski" userId="d3a19153-0095-4013-8cfb-0cdd6795b0fb" providerId="ADAL" clId="{34924C07-71D9-4E0A-9ACE-68F7C749C21C}" dt="2026-03-17T07:26:45.725" v="353"/>
          <ac:spMkLst>
            <pc:docMk/>
            <pc:sldMk cId="2504546586" sldId="2147471160"/>
            <ac:spMk id="4" creationId="{B058F1C9-E6C9-4EF4-8053-26C45252833D}"/>
          </ac:spMkLst>
        </pc:spChg>
        <pc:picChg chg="add del mod">
          <ac:chgData name="Lagger Marc | Swiss-Ski" userId="d3a19153-0095-4013-8cfb-0cdd6795b0fb" providerId="ADAL" clId="{34924C07-71D9-4E0A-9ACE-68F7C749C21C}" dt="2026-03-17T07:26:08.227" v="352" actId="478"/>
          <ac:picMkLst>
            <pc:docMk/>
            <pc:sldMk cId="2504546586" sldId="2147471160"/>
            <ac:picMk id="3" creationId="{A0120B23-6FAC-2477-0B69-9327C52D70B4}"/>
          </ac:picMkLst>
        </pc:picChg>
        <pc:picChg chg="add mod">
          <ac:chgData name="Lagger Marc | Swiss-Ski" userId="d3a19153-0095-4013-8cfb-0cdd6795b0fb" providerId="ADAL" clId="{34924C07-71D9-4E0A-9ACE-68F7C749C21C}" dt="2026-03-17T10:48:44.293" v="861" actId="20377"/>
          <ac:picMkLst>
            <pc:docMk/>
            <pc:sldMk cId="2504546586" sldId="2147471160"/>
            <ac:picMk id="4" creationId="{529B44DC-4628-264C-FAFB-5565D2D129BF}"/>
          </ac:picMkLst>
        </pc:picChg>
        <pc:picChg chg="add del mod">
          <ac:chgData name="Lagger Marc | Swiss-Ski" userId="d3a19153-0095-4013-8cfb-0cdd6795b0fb" providerId="ADAL" clId="{34924C07-71D9-4E0A-9ACE-68F7C749C21C}" dt="2026-03-17T10:46:54.718" v="859" actId="478"/>
          <ac:picMkLst>
            <pc:docMk/>
            <pc:sldMk cId="2504546586" sldId="2147471160"/>
            <ac:picMk id="5" creationId="{47B2E2D5-020E-9C5D-D20A-C67E1EE74722}"/>
          </ac:picMkLst>
        </pc:picChg>
      </pc:sldChg>
      <pc:sldChg chg="del">
        <pc:chgData name="Lagger Marc | Swiss-Ski" userId="d3a19153-0095-4013-8cfb-0cdd6795b0fb" providerId="ADAL" clId="{34924C07-71D9-4E0A-9ACE-68F7C749C21C}" dt="2026-03-17T06:50:32.208" v="113" actId="47"/>
        <pc:sldMkLst>
          <pc:docMk/>
          <pc:sldMk cId="143406810" sldId="2147471161"/>
        </pc:sldMkLst>
      </pc:sldChg>
      <pc:sldChg chg="delSp modSp new mod">
        <pc:chgData name="Lagger Marc | Swiss-Ski" userId="d3a19153-0095-4013-8cfb-0cdd6795b0fb" providerId="ADAL" clId="{34924C07-71D9-4E0A-9ACE-68F7C749C21C}" dt="2026-03-17T11:19:38.598" v="1178" actId="20577"/>
        <pc:sldMkLst>
          <pc:docMk/>
          <pc:sldMk cId="1221439901" sldId="2147471161"/>
        </pc:sldMkLst>
        <pc:spChg chg="mod">
          <ac:chgData name="Lagger Marc | Swiss-Ski" userId="d3a19153-0095-4013-8cfb-0cdd6795b0fb" providerId="ADAL" clId="{34924C07-71D9-4E0A-9ACE-68F7C749C21C}" dt="2026-03-17T11:19:38.598" v="1178" actId="20577"/>
          <ac:spMkLst>
            <pc:docMk/>
            <pc:sldMk cId="1221439901" sldId="2147471161"/>
            <ac:spMk id="2" creationId="{A993CE99-AC74-4480-9BA3-81FD954E30FB}"/>
          </ac:spMkLst>
        </pc:spChg>
        <pc:spChg chg="del">
          <ac:chgData name="Lagger Marc | Swiss-Ski" userId="d3a19153-0095-4013-8cfb-0cdd6795b0fb" providerId="ADAL" clId="{34924C07-71D9-4E0A-9ACE-68F7C749C21C}" dt="2026-03-17T10:20:41.084" v="778" actId="478"/>
          <ac:spMkLst>
            <pc:docMk/>
            <pc:sldMk cId="1221439901" sldId="2147471161"/>
            <ac:spMk id="3" creationId="{D2CD0F60-7C94-BBC3-5806-D939ED06ADDB}"/>
          </ac:spMkLst>
        </pc:spChg>
      </pc:sldChg>
      <pc:sldChg chg="add">
        <pc:chgData name="Lagger Marc | Swiss-Ski" userId="d3a19153-0095-4013-8cfb-0cdd6795b0fb" providerId="ADAL" clId="{34924C07-71D9-4E0A-9ACE-68F7C749C21C}" dt="2026-03-17T11:40:00.103" v="1179"/>
        <pc:sldMkLst>
          <pc:docMk/>
          <pc:sldMk cId="899382212" sldId="2147471162"/>
        </pc:sldMkLst>
      </pc:sldChg>
      <pc:sldChg chg="modSp new del mod">
        <pc:chgData name="Lagger Marc | Swiss-Ski" userId="d3a19153-0095-4013-8cfb-0cdd6795b0fb" providerId="ADAL" clId="{34924C07-71D9-4E0A-9ACE-68F7C749C21C}" dt="2026-03-17T10:20:46.461" v="785" actId="680"/>
        <pc:sldMkLst>
          <pc:docMk/>
          <pc:sldMk cId="970840283" sldId="2147471162"/>
        </pc:sldMkLst>
        <pc:spChg chg="mod">
          <ac:chgData name="Lagger Marc | Swiss-Ski" userId="d3a19153-0095-4013-8cfb-0cdd6795b0fb" providerId="ADAL" clId="{34924C07-71D9-4E0A-9ACE-68F7C749C21C}" dt="2026-03-17T10:20:46.041" v="784" actId="20577"/>
          <ac:spMkLst>
            <pc:docMk/>
            <pc:sldMk cId="970840283" sldId="2147471162"/>
            <ac:spMk id="2" creationId="{1B62E5B7-FE74-A94F-DAE4-2731B46BB69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82119B5-4651-9FD3-9EC8-2268CBC38F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628F042-C4AC-A062-AD06-E1E608E695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2B461-63EB-4C82-8FA5-8E5375B70F77}" type="datetimeFigureOut">
              <a:rPr lang="de-CH" smtClean="0"/>
              <a:t>17.03.2026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F586575-FBE6-375B-02BB-836D32E7C1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7F672-44C9-4A22-EDDB-8C066FFB77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39AD0-4E23-4A41-AA97-11070B8F966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1797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31AE7-8499-8940-AD05-61A539B8139A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4A38E-B9B0-3A47-9A24-C8183BB6BA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898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hyperlink" Target="mailto:info@swiss-ski.ch" TargetMode="Externa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info@swiss-ski.ch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0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info@swiss-ski.ch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0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FFD34E-1707-D9CA-63A7-59810B281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35373"/>
            <a:ext cx="10515600" cy="2852737"/>
          </a:xfrm>
        </p:spPr>
        <p:txBody>
          <a:bodyPr anchor="b">
            <a:normAutofit/>
          </a:bodyPr>
          <a:lstStyle>
            <a:lvl1pPr>
              <a:defRPr sz="7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AE59F5-F474-DCE6-479F-ACA0B25CF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72882"/>
            <a:ext cx="10515600" cy="558799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3E3E3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68A5FEA7-473F-B6DB-5554-D51CD562BFF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1850" y="4601869"/>
            <a:ext cx="10521950" cy="36512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Vorname Name, Funktion, Datum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6B7E08D-F3A0-F99C-B8C3-ED1120B67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850" y="5484312"/>
            <a:ext cx="5118100" cy="8001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0194B11-5283-6DD8-1842-1B7EB1016A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69679" y="484394"/>
            <a:ext cx="1528119" cy="324147"/>
          </a:xfrm>
          <a:prstGeom prst="rect">
            <a:avLst/>
          </a:prstGeom>
        </p:spPr>
      </p:pic>
      <p:pic>
        <p:nvPicPr>
          <p:cNvPr id="5" name="Grafik 4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C978223D-1AF1-C13A-7520-1D95AFD249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76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FFD34E-1707-D9CA-63A7-59810B281C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3784" y="2670917"/>
            <a:ext cx="10515600" cy="1061829"/>
          </a:xfrm>
        </p:spPr>
        <p:txBody>
          <a:bodyPr anchor="ctr" anchorCtr="0">
            <a:spAutoFit/>
          </a:bodyPr>
          <a:lstStyle>
            <a:lvl1pPr>
              <a:defRPr sz="7000"/>
            </a:lvl1pPr>
          </a:lstStyle>
          <a:p>
            <a:r>
              <a:rPr lang="de-DE" dirty="0"/>
              <a:t>Kapiteltitel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2ABC91A1-7458-C20A-9A2B-29733F506559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23784" y="2331962"/>
            <a:ext cx="1322171" cy="338955"/>
          </a:xfrm>
        </p:spPr>
        <p:txBody>
          <a:bodyPr>
            <a:normAutofit/>
          </a:bodyPr>
          <a:lstStyle>
            <a:lvl1pPr marL="0" indent="0">
              <a:lnSpc>
                <a:spcPct val="43000"/>
              </a:lnSpc>
              <a:spcBef>
                <a:spcPts val="2500"/>
              </a:spcBef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01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125E847-A239-75E1-0462-1B328F170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7027" y="365125"/>
            <a:ext cx="829557" cy="175967"/>
          </a:xfrm>
          <a:prstGeom prst="rect">
            <a:avLst/>
          </a:prstGeom>
        </p:spPr>
      </p:pic>
      <p:pic>
        <p:nvPicPr>
          <p:cNvPr id="3" name="Grafik 2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876327E8-94E7-7232-BBFA-3EFAFB8B28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74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678290D-F70F-23A3-E7E1-AB1CA13F85C2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0B32F3-8201-8CBD-ED1E-8C436F58F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3784" y="2670917"/>
            <a:ext cx="10515600" cy="1061829"/>
          </a:xfrm>
        </p:spPr>
        <p:txBody>
          <a:bodyPr anchor="ctr" anchorCtr="0">
            <a:sp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Kapiteltitel</a:t>
            </a: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F3AD9C90-C2F0-8B50-A87D-FFC3F291A155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23784" y="2331962"/>
            <a:ext cx="1322171" cy="338955"/>
          </a:xfrm>
        </p:spPr>
        <p:txBody>
          <a:bodyPr>
            <a:normAutofit/>
          </a:bodyPr>
          <a:lstStyle>
            <a:lvl1pPr marL="0" indent="0">
              <a:lnSpc>
                <a:spcPct val="43000"/>
              </a:lnSpc>
              <a:spcBef>
                <a:spcPts val="25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01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41BF226-F246-37A7-51A5-864FBE6321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67027" y="365125"/>
            <a:ext cx="829557" cy="175966"/>
          </a:xfrm>
          <a:prstGeom prst="rect">
            <a:avLst/>
          </a:prstGeom>
        </p:spPr>
      </p:pic>
      <p:pic>
        <p:nvPicPr>
          <p:cNvPr id="5" name="Grafik 4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9C82232C-193D-6C4D-ED1E-1E3E897732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40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 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678290D-F70F-23A3-E7E1-AB1CA13F85C2}"/>
              </a:ext>
            </a:extLst>
          </p:cNvPr>
          <p:cNvSpPr/>
          <p:nvPr userDrawn="1"/>
        </p:nvSpPr>
        <p:spPr>
          <a:xfrm>
            <a:off x="-37071" y="0"/>
            <a:ext cx="122290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C8FDBB-B1E1-1310-F189-EFEFA8315C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3784" y="2670917"/>
            <a:ext cx="10515600" cy="1061829"/>
          </a:xfrm>
        </p:spPr>
        <p:txBody>
          <a:bodyPr anchor="ctr" anchorCtr="0">
            <a:sp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Kapiteltitel</a:t>
            </a:r>
          </a:p>
        </p:txBody>
      </p:sp>
      <p:sp>
        <p:nvSpPr>
          <p:cNvPr id="3" name="Textplatzhalter 3">
            <a:extLst>
              <a:ext uri="{FF2B5EF4-FFF2-40B4-BE49-F238E27FC236}">
                <a16:creationId xmlns:a16="http://schemas.microsoft.com/office/drawing/2014/main" id="{E817182D-F1BA-5BA8-DA3D-644D997BF7F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23784" y="2331962"/>
            <a:ext cx="1322171" cy="338955"/>
          </a:xfrm>
        </p:spPr>
        <p:txBody>
          <a:bodyPr>
            <a:normAutofit/>
          </a:bodyPr>
          <a:lstStyle>
            <a:lvl1pPr marL="0" indent="0">
              <a:lnSpc>
                <a:spcPct val="43000"/>
              </a:lnSpc>
              <a:spcBef>
                <a:spcPts val="25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01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3A310DA-D9C6-E230-5C91-7FDABB6C58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67027" y="365125"/>
            <a:ext cx="829557" cy="175966"/>
          </a:xfrm>
          <a:prstGeom prst="rect">
            <a:avLst/>
          </a:prstGeom>
        </p:spPr>
      </p:pic>
      <p:pic>
        <p:nvPicPr>
          <p:cNvPr id="5" name="Grafik 4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3E7A112A-CCD3-8EA6-0E73-CDDE5306EE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54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ex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3ED9B6-19DB-5F52-94E3-87E68060E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457200"/>
            <a:ext cx="525780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F1A38B-6EF4-8F92-8E7C-D983E7B27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0" y="2057400"/>
            <a:ext cx="5257800" cy="38115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object 32">
            <a:extLst>
              <a:ext uri="{FF2B5EF4-FFF2-40B4-BE49-F238E27FC236}">
                <a16:creationId xmlns:a16="http://schemas.microsoft.com/office/drawing/2014/main" id="{9DF9632E-6C29-969D-8144-5B22CF854063}"/>
              </a:ext>
            </a:extLst>
          </p:cNvPr>
          <p:cNvSpPr txBox="1"/>
          <p:nvPr userDrawn="1"/>
        </p:nvSpPr>
        <p:spPr>
          <a:xfrm>
            <a:off x="9885832" y="6429684"/>
            <a:ext cx="1467967" cy="2073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r">
              <a:lnSpc>
                <a:spcPct val="120000"/>
              </a:lnSpc>
            </a:pPr>
            <a:fld id="{42D407E4-C2DD-4D41-A3E8-F133F610ABA3}" type="slidenum">
              <a:rPr lang="de-DE" sz="1200" b="0" i="0" smtClean="0">
                <a:solidFill>
                  <a:schemeClr val="accent5"/>
                </a:solidFill>
                <a:latin typeface="Cera" pitchFamily="2" charset="77"/>
              </a:rPr>
              <a:pPr lvl="0" algn="r">
                <a:lnSpc>
                  <a:spcPct val="120000"/>
                </a:lnSpc>
              </a:pPr>
              <a:t>‹Nr.›</a:t>
            </a:fld>
            <a:endParaRPr lang="de-DE" sz="1200" b="0" i="0" dirty="0">
              <a:solidFill>
                <a:schemeClr val="accent5"/>
              </a:solidFill>
              <a:latin typeface="Cera" pitchFamily="2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F826033-F752-3A0A-C6EC-0FFB0EB2DC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7026" y="365125"/>
            <a:ext cx="829557" cy="175967"/>
          </a:xfrm>
          <a:prstGeom prst="rect">
            <a:avLst/>
          </a:prstGeom>
        </p:spPr>
      </p:pic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1CDDBEDC-A9B6-91A2-9CCE-B509975EAA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476461" cy="6858000"/>
          </a:xfr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949533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DE46E8F3-5CF1-D38D-7B06-44BB841D7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2562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8571AC3-0DA0-D798-D1BE-B2A6BB74D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256212" cy="38115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008EC72-4F11-634E-2D9A-8F1803A180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7026" y="365125"/>
            <a:ext cx="829557" cy="175967"/>
          </a:xfrm>
          <a:prstGeom prst="rect">
            <a:avLst/>
          </a:prstGeom>
        </p:spPr>
      </p:pic>
      <p:sp>
        <p:nvSpPr>
          <p:cNvPr id="2" name="Bildplatzhalter 9">
            <a:extLst>
              <a:ext uri="{FF2B5EF4-FFF2-40B4-BE49-F238E27FC236}">
                <a16:creationId xmlns:a16="http://schemas.microsoft.com/office/drawing/2014/main" id="{84310EB9-0F8E-D250-4C0B-1D112FA26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15539" y="0"/>
            <a:ext cx="5476461" cy="6858000"/>
          </a:xfr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974233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125ABA8-68F8-9987-A65B-79466D328E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908" y="2844042"/>
            <a:ext cx="10594590" cy="715581"/>
          </a:xfrm>
        </p:spPr>
        <p:txBody>
          <a:bodyPr wrap="square" anchor="ctr" anchorCtr="0">
            <a:spAutoFit/>
          </a:bodyPr>
          <a:lstStyle>
            <a:lvl1pPr>
              <a:defRPr sz="45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«Mastertitelformat»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5C416AB-7CAF-9B1A-D564-E8084C5A83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7026" y="365125"/>
            <a:ext cx="829557" cy="175967"/>
          </a:xfrm>
          <a:prstGeom prst="rect">
            <a:avLst/>
          </a:prstGeom>
        </p:spPr>
      </p:pic>
      <p:pic>
        <p:nvPicPr>
          <p:cNvPr id="4" name="Grafik 3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46C50463-2D90-F1D9-F37A-9C37A9BC21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83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678290D-F70F-23A3-E7E1-AB1CA13F85C2}"/>
              </a:ext>
            </a:extLst>
          </p:cNvPr>
          <p:cNvSpPr/>
          <p:nvPr userDrawn="1"/>
        </p:nvSpPr>
        <p:spPr>
          <a:xfrm>
            <a:off x="-37071" y="0"/>
            <a:ext cx="1222907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C18F497-519C-2DF2-C498-0D73AE9E11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908" y="2844042"/>
            <a:ext cx="10594590" cy="715581"/>
          </a:xfrm>
        </p:spPr>
        <p:txBody>
          <a:bodyPr wrap="square" anchor="ctr" anchorCtr="0">
            <a:spAutoFit/>
          </a:bodyPr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«Mastertitelformat»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1A55003-C818-99E7-6B2B-47F768AB2E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67027" y="365125"/>
            <a:ext cx="829557" cy="175966"/>
          </a:xfrm>
          <a:prstGeom prst="rect">
            <a:avLst/>
          </a:prstGeom>
        </p:spPr>
      </p:pic>
      <p:pic>
        <p:nvPicPr>
          <p:cNvPr id="5" name="Grafik 4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2FC6CE41-E000-9618-C9E2-0527A4E471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65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678290D-F70F-23A3-E7E1-AB1CA13F85C2}"/>
              </a:ext>
            </a:extLst>
          </p:cNvPr>
          <p:cNvSpPr/>
          <p:nvPr userDrawn="1"/>
        </p:nvSpPr>
        <p:spPr>
          <a:xfrm>
            <a:off x="-37071" y="0"/>
            <a:ext cx="122290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5AB802-4108-4E55-1804-789F868F76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908" y="2844042"/>
            <a:ext cx="10594590" cy="715581"/>
          </a:xfrm>
        </p:spPr>
        <p:txBody>
          <a:bodyPr wrap="square" anchor="ctr" anchorCtr="0">
            <a:spAutoFit/>
          </a:bodyPr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«Mastertitelformat»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A29D384-90D4-8998-F79C-F882BF10F7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67027" y="365125"/>
            <a:ext cx="829557" cy="175966"/>
          </a:xfrm>
          <a:prstGeom prst="rect">
            <a:avLst/>
          </a:prstGeom>
        </p:spPr>
      </p:pic>
      <p:pic>
        <p:nvPicPr>
          <p:cNvPr id="5" name="Grafik 4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FF20F5B1-440A-A634-C563-8C689FE0C7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34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x Bil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2">
            <a:extLst>
              <a:ext uri="{FF2B5EF4-FFF2-40B4-BE49-F238E27FC236}">
                <a16:creationId xmlns:a16="http://schemas.microsoft.com/office/drawing/2014/main" id="{AE992CC6-C550-2E3D-702C-F2CC848D8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3835" y="4323418"/>
            <a:ext cx="3588253" cy="38306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89E5DC69-65D7-4423-FDCF-2420BEFCD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43835" y="4706478"/>
            <a:ext cx="3588253" cy="18676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51373874-69D1-C5C9-68E9-141AD72B93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54716" y="1622256"/>
            <a:ext cx="3577372" cy="268404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99C38AFC-3C1B-4E3C-4EDD-ABF73F66DF4F}"/>
              </a:ext>
            </a:extLst>
          </p:cNvPr>
          <p:cNvSpPr txBox="1"/>
          <p:nvPr userDrawn="1"/>
        </p:nvSpPr>
        <p:spPr>
          <a:xfrm>
            <a:off x="9885832" y="6429684"/>
            <a:ext cx="1467967" cy="2073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r">
              <a:lnSpc>
                <a:spcPct val="120000"/>
              </a:lnSpc>
            </a:pPr>
            <a:fld id="{42D407E4-C2DD-4D41-A3E8-F133F610ABA3}" type="slidenum">
              <a:rPr lang="de-DE" sz="1200" b="0" i="0" smtClean="0">
                <a:solidFill>
                  <a:schemeClr val="accent5"/>
                </a:solidFill>
                <a:latin typeface="Cera" pitchFamily="2" charset="77"/>
              </a:rPr>
              <a:pPr lvl="0" algn="r">
                <a:lnSpc>
                  <a:spcPct val="120000"/>
                </a:lnSpc>
              </a:pPr>
              <a:t>‹Nr.›</a:t>
            </a:fld>
            <a:endParaRPr lang="de-DE" sz="1200" b="0" i="0" dirty="0">
              <a:solidFill>
                <a:schemeClr val="accent5"/>
              </a:solidFill>
              <a:latin typeface="Cera" pitchFamily="2" charset="77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4F92548-D3F2-89E6-676A-66CA47C7D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1498"/>
            <a:ext cx="10515600" cy="534513"/>
          </a:xfrm>
        </p:spPr>
        <p:txBody>
          <a:bodyPr/>
          <a:lstStyle>
            <a:lvl1pPr>
              <a:defRPr b="1" i="0">
                <a:latin typeface="Cera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46F2B6A5-D526-62DE-ED99-077560F787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792889"/>
            <a:ext cx="10515600" cy="534513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dirty="0"/>
              <a:t>Untertitel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61BB63-2A74-A47F-DDA3-FF35ED8848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7026" y="365125"/>
            <a:ext cx="829557" cy="175967"/>
          </a:xfrm>
          <a:prstGeom prst="rect">
            <a:avLst/>
          </a:prstGeom>
        </p:spPr>
      </p:pic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F69503E1-6E38-B773-A401-84F0E8A02B8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161319" y="4316436"/>
            <a:ext cx="3588253" cy="38306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Inhaltsplatzhalter 3">
            <a:extLst>
              <a:ext uri="{FF2B5EF4-FFF2-40B4-BE49-F238E27FC236}">
                <a16:creationId xmlns:a16="http://schemas.microsoft.com/office/drawing/2014/main" id="{43674BAA-6A95-D56F-FB7F-05EB9A8169F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161319" y="4699496"/>
            <a:ext cx="3588253" cy="186765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Bildplatzhalter 13">
            <a:extLst>
              <a:ext uri="{FF2B5EF4-FFF2-40B4-BE49-F238E27FC236}">
                <a16:creationId xmlns:a16="http://schemas.microsoft.com/office/drawing/2014/main" id="{A8EF1D0D-65A5-4841-18F5-731ADD2D23F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1615274"/>
            <a:ext cx="3586678" cy="2691024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783806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B4DCE9A-9388-2EA0-0D71-C065C38E94E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79199"/>
            <a:ext cx="10515600" cy="4597764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BD6ACF7-7436-8334-97B3-6B6223FE0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1498"/>
            <a:ext cx="10515600" cy="534513"/>
          </a:xfrm>
        </p:spPr>
        <p:txBody>
          <a:bodyPr/>
          <a:lstStyle>
            <a:lvl1pPr>
              <a:defRPr b="1" i="0">
                <a:latin typeface="Cera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0D62FFE1-BAA8-6ED6-D865-AAFF0B1457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792889"/>
            <a:ext cx="10515600" cy="534513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F659183C-B0E8-0DD7-6349-62A93EAE27E5}"/>
              </a:ext>
            </a:extLst>
          </p:cNvPr>
          <p:cNvSpPr txBox="1"/>
          <p:nvPr userDrawn="1"/>
        </p:nvSpPr>
        <p:spPr>
          <a:xfrm>
            <a:off x="9885832" y="6429684"/>
            <a:ext cx="1467967" cy="2073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r">
              <a:lnSpc>
                <a:spcPct val="120000"/>
              </a:lnSpc>
            </a:pPr>
            <a:fld id="{42D407E4-C2DD-4D41-A3E8-F133F610ABA3}" type="slidenum">
              <a:rPr lang="de-DE" sz="1200" b="0" i="0" smtClean="0">
                <a:solidFill>
                  <a:schemeClr val="accent5"/>
                </a:solidFill>
                <a:latin typeface="Cera" pitchFamily="2" charset="77"/>
              </a:rPr>
              <a:pPr lvl="0" algn="r">
                <a:lnSpc>
                  <a:spcPct val="120000"/>
                </a:lnSpc>
              </a:pPr>
              <a:t>‹Nr.›</a:t>
            </a:fld>
            <a:endParaRPr lang="de-DE" sz="1200" b="0" i="0" dirty="0">
              <a:solidFill>
                <a:schemeClr val="accent5"/>
              </a:solidFill>
              <a:latin typeface="Cera" pitchFamily="2" charset="77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A1CDDEF-9BEB-8DCA-7BE6-31B6A7AD88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7026" y="365125"/>
            <a:ext cx="829557" cy="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70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rot mit Hintergrund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D20A5F3-7EB6-40A6-41D2-A7A6DE437E30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FFFD34E-1707-D9CA-63A7-59810B281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35373"/>
            <a:ext cx="10515600" cy="2852737"/>
          </a:xfrm>
        </p:spPr>
        <p:txBody>
          <a:bodyPr anchor="b">
            <a:norm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AE59F5-F474-DCE6-479F-ACA0B25CF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72882"/>
            <a:ext cx="10515600" cy="558799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68A5FEA7-473F-B6DB-5554-D51CD562BFF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1850" y="4601869"/>
            <a:ext cx="10521950" cy="36512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Vorname Name, Funktion, Datum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6B7E08D-F3A0-F99C-B8C3-ED1120B670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31850" y="5484312"/>
            <a:ext cx="5118100" cy="8001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0F71856-5DCE-EDC2-32F2-F4201E0158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69680" y="484394"/>
            <a:ext cx="1528119" cy="324146"/>
          </a:xfrm>
          <a:prstGeom prst="rect">
            <a:avLst/>
          </a:prstGeom>
        </p:spPr>
      </p:pic>
      <p:pic>
        <p:nvPicPr>
          <p:cNvPr id="5" name="Grafik 4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AB3B959F-7E4A-CF72-FB56-068ED07C99F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179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 mit Einzu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B4DCE9A-9388-2EA0-0D71-C065C38E94E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79199"/>
            <a:ext cx="10515600" cy="4597764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5305084-9BC0-6C82-C0A6-83CF9CD9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1498"/>
            <a:ext cx="10515600" cy="534513"/>
          </a:xfrm>
        </p:spPr>
        <p:txBody>
          <a:bodyPr/>
          <a:lstStyle>
            <a:lvl1pPr>
              <a:defRPr b="1" i="0">
                <a:latin typeface="Cera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9664DE58-3587-3BFA-9A06-B27D17F38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792889"/>
            <a:ext cx="10515600" cy="534513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9522E997-A155-F5B0-5497-1B8CD6DC5958}"/>
              </a:ext>
            </a:extLst>
          </p:cNvPr>
          <p:cNvSpPr txBox="1"/>
          <p:nvPr userDrawn="1"/>
        </p:nvSpPr>
        <p:spPr>
          <a:xfrm>
            <a:off x="9885832" y="6429684"/>
            <a:ext cx="1467967" cy="2073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r">
              <a:lnSpc>
                <a:spcPct val="120000"/>
              </a:lnSpc>
            </a:pPr>
            <a:fld id="{42D407E4-C2DD-4D41-A3E8-F133F610ABA3}" type="slidenum">
              <a:rPr lang="de-DE" sz="1200" b="0" i="0" smtClean="0">
                <a:solidFill>
                  <a:schemeClr val="accent5"/>
                </a:solidFill>
                <a:latin typeface="Cera" pitchFamily="2" charset="77"/>
              </a:rPr>
              <a:pPr lvl="0" algn="r">
                <a:lnSpc>
                  <a:spcPct val="120000"/>
                </a:lnSpc>
              </a:pPr>
              <a:t>‹Nr.›</a:t>
            </a:fld>
            <a:endParaRPr lang="de-DE" sz="1200" b="0" i="0" dirty="0">
              <a:solidFill>
                <a:schemeClr val="accent5"/>
              </a:solidFill>
              <a:latin typeface="Cera" pitchFamily="2" charset="77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C281EA3-C73E-5081-E431-4BF625142E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7026" y="365125"/>
            <a:ext cx="829557" cy="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09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Bil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DC3D91A9-1905-61B3-DA8A-F6FC8750F8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88941" y="1816446"/>
            <a:ext cx="7166447" cy="130981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51373874-69D1-C5C9-68E9-141AD72B93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6613" y="1816445"/>
            <a:ext cx="2845701" cy="1309816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7FEE577A-DFF0-45F1-7161-65456D02F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6613" y="3342507"/>
            <a:ext cx="2845701" cy="1309816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Bildplatzhalter 13">
            <a:extLst>
              <a:ext uri="{FF2B5EF4-FFF2-40B4-BE49-F238E27FC236}">
                <a16:creationId xmlns:a16="http://schemas.microsoft.com/office/drawing/2014/main" id="{A45223D8-8CAC-7464-1F73-48E765E474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6612" y="4879846"/>
            <a:ext cx="2845701" cy="1309816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Inhaltsplatzhalter 5">
            <a:extLst>
              <a:ext uri="{FF2B5EF4-FFF2-40B4-BE49-F238E27FC236}">
                <a16:creationId xmlns:a16="http://schemas.microsoft.com/office/drawing/2014/main" id="{3BD4202F-316B-8661-EA8C-29282968C96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88941" y="3342507"/>
            <a:ext cx="7166447" cy="130981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7B2B56C6-2A8F-B297-EC31-1E5CC9D1708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188941" y="4879846"/>
            <a:ext cx="7166447" cy="130981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F321AEB5-9893-1DA6-5415-BB1BDCEAB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1498"/>
            <a:ext cx="10515600" cy="534513"/>
          </a:xfrm>
        </p:spPr>
        <p:txBody>
          <a:bodyPr/>
          <a:lstStyle>
            <a:lvl1pPr>
              <a:defRPr b="1" i="0">
                <a:latin typeface="Cera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85394B4F-168D-CA21-C69B-B777FA01A5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792889"/>
            <a:ext cx="10515600" cy="534513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0F1281A5-C04D-F178-D162-29963C1B66A6}"/>
              </a:ext>
            </a:extLst>
          </p:cNvPr>
          <p:cNvSpPr txBox="1"/>
          <p:nvPr userDrawn="1"/>
        </p:nvSpPr>
        <p:spPr>
          <a:xfrm>
            <a:off x="9885832" y="6429684"/>
            <a:ext cx="1467967" cy="2073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r">
              <a:lnSpc>
                <a:spcPct val="120000"/>
              </a:lnSpc>
            </a:pPr>
            <a:fld id="{42D407E4-C2DD-4D41-A3E8-F133F610ABA3}" type="slidenum">
              <a:rPr lang="de-DE" sz="1200" b="0" i="0" smtClean="0">
                <a:solidFill>
                  <a:schemeClr val="accent5"/>
                </a:solidFill>
                <a:latin typeface="Cera" pitchFamily="2" charset="77"/>
              </a:rPr>
              <a:pPr lvl="0" algn="r">
                <a:lnSpc>
                  <a:spcPct val="120000"/>
                </a:lnSpc>
              </a:pPr>
              <a:t>‹Nr.›</a:t>
            </a:fld>
            <a:endParaRPr lang="de-DE" sz="1200" b="0" i="0" dirty="0">
              <a:solidFill>
                <a:schemeClr val="accent5"/>
              </a:solidFill>
              <a:latin typeface="Cera" pitchFamily="2" charset="77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6AE5420-F546-8C6E-9665-3211208AF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7026" y="365125"/>
            <a:ext cx="829557" cy="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13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149812-4DB2-83BD-FD57-F654CB1B1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1498"/>
            <a:ext cx="10515599" cy="534513"/>
          </a:xfrm>
        </p:spPr>
        <p:txBody>
          <a:bodyPr/>
          <a:lstStyle>
            <a:lvl1pPr>
              <a:defRPr b="1" i="0">
                <a:latin typeface="Cera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6F8F4C4D-808B-F1D5-6F69-5105A163E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792889"/>
            <a:ext cx="10515600" cy="534513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4" name="object 32">
            <a:extLst>
              <a:ext uri="{FF2B5EF4-FFF2-40B4-BE49-F238E27FC236}">
                <a16:creationId xmlns:a16="http://schemas.microsoft.com/office/drawing/2014/main" id="{80040D9E-CB64-FA5B-8746-9BBF7F6489DA}"/>
              </a:ext>
            </a:extLst>
          </p:cNvPr>
          <p:cNvSpPr txBox="1"/>
          <p:nvPr userDrawn="1"/>
        </p:nvSpPr>
        <p:spPr>
          <a:xfrm>
            <a:off x="9885832" y="6429684"/>
            <a:ext cx="1467967" cy="2073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r">
              <a:lnSpc>
                <a:spcPct val="120000"/>
              </a:lnSpc>
            </a:pPr>
            <a:fld id="{42D407E4-C2DD-4D41-A3E8-F133F610ABA3}" type="slidenum">
              <a:rPr lang="de-DE" sz="1200" b="0" i="0" smtClean="0">
                <a:solidFill>
                  <a:schemeClr val="accent5"/>
                </a:solidFill>
                <a:latin typeface="Cera" pitchFamily="2" charset="77"/>
              </a:rPr>
              <a:pPr lvl="0" algn="r">
                <a:lnSpc>
                  <a:spcPct val="120000"/>
                </a:lnSpc>
              </a:pPr>
              <a:t>‹Nr.›</a:t>
            </a:fld>
            <a:endParaRPr lang="de-DE" sz="1200" b="0" i="0" dirty="0">
              <a:solidFill>
                <a:schemeClr val="accent5"/>
              </a:solidFill>
              <a:latin typeface="Cera" pitchFamily="2" charset="77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3E81066-42AD-289C-F464-C47D32668F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7026" y="365125"/>
            <a:ext cx="829557" cy="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2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D6E43D3-6CD0-EBFC-725A-AF837F41AE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69679" y="484394"/>
            <a:ext cx="1528119" cy="324147"/>
          </a:xfrm>
          <a:prstGeom prst="rect">
            <a:avLst/>
          </a:prstGeom>
        </p:spPr>
      </p:pic>
      <p:sp>
        <p:nvSpPr>
          <p:cNvPr id="15" name="object 32">
            <a:extLst>
              <a:ext uri="{FF2B5EF4-FFF2-40B4-BE49-F238E27FC236}">
                <a16:creationId xmlns:a16="http://schemas.microsoft.com/office/drawing/2014/main" id="{6AB88FE9-76CF-2773-F491-171572B2DE6C}"/>
              </a:ext>
            </a:extLst>
          </p:cNvPr>
          <p:cNvSpPr txBox="1"/>
          <p:nvPr userDrawn="1"/>
        </p:nvSpPr>
        <p:spPr>
          <a:xfrm>
            <a:off x="838200" y="4824620"/>
            <a:ext cx="4379844" cy="163474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de-DE" b="1" i="0" dirty="0">
                <a:solidFill>
                  <a:schemeClr val="accent5"/>
                </a:solidFill>
                <a:latin typeface="Cera" pitchFamily="2" charset="77"/>
              </a:rPr>
              <a:t>Swiss-Ski</a:t>
            </a:r>
          </a:p>
          <a:p>
            <a:pPr lvl="0">
              <a:lnSpc>
                <a:spcPct val="120000"/>
              </a:lnSpc>
            </a:pPr>
            <a:r>
              <a:rPr lang="de-DE" b="0" i="0" dirty="0">
                <a:solidFill>
                  <a:schemeClr val="accent5"/>
                </a:solidFill>
                <a:latin typeface="Cera" pitchFamily="2" charset="77"/>
              </a:rPr>
              <a:t>Home </a:t>
            </a:r>
            <a:r>
              <a:rPr lang="de-DE" b="0" i="0" dirty="0" err="1">
                <a:solidFill>
                  <a:schemeClr val="accent5"/>
                </a:solidFill>
                <a:latin typeface="Cera" pitchFamily="2" charset="77"/>
              </a:rPr>
              <a:t>of</a:t>
            </a:r>
            <a:r>
              <a:rPr lang="de-DE" b="0" i="0" dirty="0">
                <a:solidFill>
                  <a:schemeClr val="accent5"/>
                </a:solidFill>
                <a:latin typeface="Cera" pitchFamily="2" charset="77"/>
              </a:rPr>
              <a:t> </a:t>
            </a:r>
            <a:r>
              <a:rPr lang="de-DE" b="0" i="0" dirty="0" err="1">
                <a:solidFill>
                  <a:schemeClr val="accent5"/>
                </a:solidFill>
                <a:latin typeface="Cera" pitchFamily="2" charset="77"/>
              </a:rPr>
              <a:t>Snowsports</a:t>
            </a:r>
            <a:endParaRPr lang="de-DE" b="0" i="0" dirty="0">
              <a:solidFill>
                <a:schemeClr val="accent5"/>
              </a:solidFill>
              <a:latin typeface="Cera" pitchFamily="2" charset="77"/>
            </a:endParaRPr>
          </a:p>
          <a:p>
            <a:pPr lvl="0">
              <a:lnSpc>
                <a:spcPct val="120000"/>
              </a:lnSpc>
            </a:pPr>
            <a:r>
              <a:rPr lang="de-DE" b="0" i="0" dirty="0" err="1">
                <a:solidFill>
                  <a:schemeClr val="accent5"/>
                </a:solidFill>
                <a:latin typeface="Cera" pitchFamily="2" charset="77"/>
              </a:rPr>
              <a:t>Arastrasse</a:t>
            </a:r>
            <a:r>
              <a:rPr lang="de-DE" b="0" i="0" dirty="0">
                <a:solidFill>
                  <a:schemeClr val="accent5"/>
                </a:solidFill>
                <a:latin typeface="Cera" pitchFamily="2" charset="77"/>
              </a:rPr>
              <a:t> 6 | 3048 Worblaufen</a:t>
            </a:r>
          </a:p>
          <a:p>
            <a:pPr lvl="0">
              <a:lnSpc>
                <a:spcPct val="120000"/>
              </a:lnSpc>
            </a:pPr>
            <a:r>
              <a:rPr lang="de-DE" b="0" i="0" dirty="0">
                <a:solidFill>
                  <a:schemeClr val="accent5"/>
                </a:solidFill>
                <a:latin typeface="Cera" pitchFamily="2" charset="77"/>
              </a:rPr>
              <a:t>T +41 31 950 61 11 | </a:t>
            </a:r>
            <a:r>
              <a:rPr lang="de-DE" b="0" i="0" dirty="0">
                <a:solidFill>
                  <a:schemeClr val="accent5"/>
                </a:solidFill>
                <a:latin typeface="Cera" pitchFamily="2" charset="77"/>
                <a:hlinkClick r:id="rId4"/>
              </a:rPr>
              <a:t>info@swiss-ski.ch</a:t>
            </a:r>
            <a:endParaRPr lang="de-DE" b="0" i="0" dirty="0">
              <a:solidFill>
                <a:schemeClr val="accent5"/>
              </a:solidFill>
              <a:latin typeface="Cera" pitchFamily="2" charset="77"/>
            </a:endParaRPr>
          </a:p>
          <a:p>
            <a:pPr lvl="0">
              <a:lnSpc>
                <a:spcPct val="120000"/>
              </a:lnSpc>
            </a:pPr>
            <a:endParaRPr lang="de-DE" b="0" i="0" dirty="0">
              <a:solidFill>
                <a:schemeClr val="accent5"/>
              </a:solidFill>
              <a:latin typeface="Cera" pitchFamily="2" charset="77"/>
            </a:endParaRPr>
          </a:p>
        </p:txBody>
      </p:sp>
      <p:sp>
        <p:nvSpPr>
          <p:cNvPr id="3" name="Titel 9">
            <a:extLst>
              <a:ext uri="{FF2B5EF4-FFF2-40B4-BE49-F238E27FC236}">
                <a16:creationId xmlns:a16="http://schemas.microsoft.com/office/drawing/2014/main" id="{2CFB03E0-8BEF-FC68-6D0D-84742500CADE}"/>
              </a:ext>
            </a:extLst>
          </p:cNvPr>
          <p:cNvSpPr txBox="1">
            <a:spLocks/>
          </p:cNvSpPr>
          <p:nvPr userDrawn="1"/>
        </p:nvSpPr>
        <p:spPr>
          <a:xfrm>
            <a:off x="823784" y="1137601"/>
            <a:ext cx="3214142" cy="2682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3E3E3E"/>
                </a:solidFill>
                <a:latin typeface="Cera" pitchFamily="2" charset="77"/>
                <a:ea typeface="+mj-ea"/>
                <a:cs typeface="+mj-cs"/>
              </a:defRPr>
            </a:lvl1pPr>
          </a:lstStyle>
          <a:p>
            <a:r>
              <a:rPr lang="de-DE" sz="7000" dirty="0"/>
              <a:t>Vielen </a:t>
            </a:r>
            <a:br>
              <a:rPr lang="de-DE" sz="7000" dirty="0"/>
            </a:br>
            <a:r>
              <a:rPr lang="de-DE" sz="7000" dirty="0"/>
              <a:t>Dank!</a:t>
            </a:r>
          </a:p>
        </p:txBody>
      </p:sp>
      <p:pic>
        <p:nvPicPr>
          <p:cNvPr id="2" name="Grafik 1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F37BB6CB-7332-BBB1-CF99-9799F87890F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678290D-F70F-23A3-E7E1-AB1CA13F85C2}"/>
              </a:ext>
            </a:extLst>
          </p:cNvPr>
          <p:cNvSpPr/>
          <p:nvPr userDrawn="1"/>
        </p:nvSpPr>
        <p:spPr>
          <a:xfrm>
            <a:off x="-37071" y="0"/>
            <a:ext cx="1222907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9">
            <a:extLst>
              <a:ext uri="{FF2B5EF4-FFF2-40B4-BE49-F238E27FC236}">
                <a16:creationId xmlns:a16="http://schemas.microsoft.com/office/drawing/2014/main" id="{0EDABF60-16C8-49DF-43ED-525A2036A05F}"/>
              </a:ext>
            </a:extLst>
          </p:cNvPr>
          <p:cNvSpPr txBox="1">
            <a:spLocks/>
          </p:cNvSpPr>
          <p:nvPr userDrawn="1"/>
        </p:nvSpPr>
        <p:spPr>
          <a:xfrm>
            <a:off x="823784" y="1137601"/>
            <a:ext cx="3214142" cy="2682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3E3E3E"/>
                </a:solidFill>
                <a:latin typeface="Cera" pitchFamily="2" charset="77"/>
                <a:ea typeface="+mj-ea"/>
                <a:cs typeface="+mj-cs"/>
              </a:defRPr>
            </a:lvl1pPr>
          </a:lstStyle>
          <a:p>
            <a:r>
              <a:rPr lang="de-DE" sz="7000" dirty="0">
                <a:solidFill>
                  <a:schemeClr val="bg1"/>
                </a:solidFill>
              </a:rPr>
              <a:t>Vielen </a:t>
            </a:r>
            <a:br>
              <a:rPr lang="de-DE" sz="7000" dirty="0">
                <a:solidFill>
                  <a:schemeClr val="bg1"/>
                </a:solidFill>
              </a:rPr>
            </a:br>
            <a:r>
              <a:rPr lang="de-DE" sz="7000" dirty="0">
                <a:solidFill>
                  <a:schemeClr val="bg1"/>
                </a:solidFill>
              </a:rPr>
              <a:t>Dank!</a:t>
            </a:r>
          </a:p>
        </p:txBody>
      </p:sp>
      <p:sp>
        <p:nvSpPr>
          <p:cNvPr id="3" name="object 32">
            <a:extLst>
              <a:ext uri="{FF2B5EF4-FFF2-40B4-BE49-F238E27FC236}">
                <a16:creationId xmlns:a16="http://schemas.microsoft.com/office/drawing/2014/main" id="{04C519CF-6684-E3C0-BEFC-E721AA68E78A}"/>
              </a:ext>
            </a:extLst>
          </p:cNvPr>
          <p:cNvSpPr txBox="1"/>
          <p:nvPr userDrawn="1"/>
        </p:nvSpPr>
        <p:spPr>
          <a:xfrm>
            <a:off x="838199" y="4824620"/>
            <a:ext cx="5612297" cy="163474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de-DE" b="1" i="0" dirty="0">
                <a:solidFill>
                  <a:schemeClr val="bg1"/>
                </a:solidFill>
                <a:latin typeface="Cera" pitchFamily="2" charset="77"/>
              </a:rPr>
              <a:t>Swiss-Ski</a:t>
            </a:r>
          </a:p>
          <a:p>
            <a:pPr lvl="0">
              <a:lnSpc>
                <a:spcPct val="120000"/>
              </a:lnSpc>
            </a:pPr>
            <a:r>
              <a:rPr lang="de-DE" b="0" i="0" dirty="0">
                <a:solidFill>
                  <a:schemeClr val="bg1"/>
                </a:solidFill>
                <a:latin typeface="Cera" pitchFamily="2" charset="77"/>
              </a:rPr>
              <a:t>Home </a:t>
            </a:r>
            <a:r>
              <a:rPr lang="de-DE" b="0" i="0" dirty="0" err="1">
                <a:solidFill>
                  <a:schemeClr val="bg1"/>
                </a:solidFill>
                <a:latin typeface="Cera" pitchFamily="2" charset="77"/>
              </a:rPr>
              <a:t>of</a:t>
            </a:r>
            <a:r>
              <a:rPr lang="de-DE" b="0" i="0" dirty="0">
                <a:solidFill>
                  <a:schemeClr val="bg1"/>
                </a:solidFill>
                <a:latin typeface="Cera" pitchFamily="2" charset="77"/>
              </a:rPr>
              <a:t> </a:t>
            </a:r>
            <a:r>
              <a:rPr lang="de-DE" b="0" i="0" dirty="0" err="1">
                <a:solidFill>
                  <a:schemeClr val="bg1"/>
                </a:solidFill>
                <a:latin typeface="Cera" pitchFamily="2" charset="77"/>
              </a:rPr>
              <a:t>Snowsports</a:t>
            </a:r>
            <a:endParaRPr lang="de-DE" b="0" i="0" dirty="0">
              <a:solidFill>
                <a:schemeClr val="bg1"/>
              </a:solidFill>
              <a:latin typeface="Cera" pitchFamily="2" charset="77"/>
            </a:endParaRPr>
          </a:p>
          <a:p>
            <a:pPr lvl="0">
              <a:lnSpc>
                <a:spcPct val="120000"/>
              </a:lnSpc>
            </a:pPr>
            <a:r>
              <a:rPr lang="de-DE" b="0" i="0" dirty="0" err="1">
                <a:solidFill>
                  <a:schemeClr val="bg1"/>
                </a:solidFill>
                <a:latin typeface="Cera" pitchFamily="2" charset="77"/>
              </a:rPr>
              <a:t>Arastrasse</a:t>
            </a:r>
            <a:r>
              <a:rPr lang="de-DE" b="0" i="0" dirty="0">
                <a:solidFill>
                  <a:schemeClr val="bg1"/>
                </a:solidFill>
                <a:latin typeface="Cera" pitchFamily="2" charset="77"/>
              </a:rPr>
              <a:t> 6 | 3048 Worblaufen</a:t>
            </a:r>
          </a:p>
          <a:p>
            <a:pPr lvl="0">
              <a:lnSpc>
                <a:spcPct val="120000"/>
              </a:lnSpc>
            </a:pPr>
            <a:r>
              <a:rPr lang="de-DE" b="0" i="0" dirty="0">
                <a:solidFill>
                  <a:schemeClr val="bg1"/>
                </a:solidFill>
                <a:latin typeface="Cera" pitchFamily="2" charset="77"/>
              </a:rPr>
              <a:t>T +41 31 950 61 11 | </a:t>
            </a:r>
            <a:r>
              <a:rPr lang="de-DE" b="0" i="0" dirty="0">
                <a:solidFill>
                  <a:schemeClr val="bg1"/>
                </a:solidFill>
                <a:latin typeface="Cera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info@swiss-ski.ch</a:t>
            </a:r>
            <a:endParaRPr lang="de-DE" b="0" i="0" dirty="0">
              <a:solidFill>
                <a:schemeClr val="bg1"/>
              </a:solidFill>
              <a:latin typeface="Cera" pitchFamily="2" charset="77"/>
            </a:endParaRPr>
          </a:p>
          <a:p>
            <a:pPr lvl="0">
              <a:lnSpc>
                <a:spcPct val="120000"/>
              </a:lnSpc>
            </a:pPr>
            <a:endParaRPr lang="de-DE" b="0" i="0" dirty="0">
              <a:solidFill>
                <a:schemeClr val="bg1"/>
              </a:solidFill>
              <a:latin typeface="Cera" pitchFamily="2" charset="77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B28606E-398F-4FFB-7879-25DEFC5E2B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69680" y="484394"/>
            <a:ext cx="1528119" cy="324146"/>
          </a:xfrm>
          <a:prstGeom prst="rect">
            <a:avLst/>
          </a:prstGeom>
        </p:spPr>
      </p:pic>
      <p:pic>
        <p:nvPicPr>
          <p:cNvPr id="5" name="Grafik 4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51D6F10C-3E68-26F8-619B-7E3CE5CD254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4934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 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678290D-F70F-23A3-E7E1-AB1CA13F85C2}"/>
              </a:ext>
            </a:extLst>
          </p:cNvPr>
          <p:cNvSpPr/>
          <p:nvPr userDrawn="1"/>
        </p:nvSpPr>
        <p:spPr>
          <a:xfrm>
            <a:off x="-37071" y="0"/>
            <a:ext cx="1222907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object 32">
            <a:extLst>
              <a:ext uri="{FF2B5EF4-FFF2-40B4-BE49-F238E27FC236}">
                <a16:creationId xmlns:a16="http://schemas.microsoft.com/office/drawing/2014/main" id="{E73C6B17-325D-B604-3461-089E3CF20961}"/>
              </a:ext>
            </a:extLst>
          </p:cNvPr>
          <p:cNvSpPr txBox="1"/>
          <p:nvPr userDrawn="1"/>
        </p:nvSpPr>
        <p:spPr>
          <a:xfrm>
            <a:off x="838200" y="4824620"/>
            <a:ext cx="4499114" cy="163474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de-DE" b="1" i="0" dirty="0">
                <a:solidFill>
                  <a:schemeClr val="bg1"/>
                </a:solidFill>
                <a:latin typeface="Cera" pitchFamily="2" charset="77"/>
              </a:rPr>
              <a:t>Swiss-Ski</a:t>
            </a:r>
          </a:p>
          <a:p>
            <a:pPr lvl="0">
              <a:lnSpc>
                <a:spcPct val="120000"/>
              </a:lnSpc>
            </a:pPr>
            <a:r>
              <a:rPr lang="de-DE" b="0" i="0" dirty="0">
                <a:solidFill>
                  <a:schemeClr val="bg1"/>
                </a:solidFill>
                <a:latin typeface="Cera" pitchFamily="2" charset="77"/>
              </a:rPr>
              <a:t>Home </a:t>
            </a:r>
            <a:r>
              <a:rPr lang="de-DE" b="0" i="0" dirty="0" err="1">
                <a:solidFill>
                  <a:schemeClr val="bg1"/>
                </a:solidFill>
                <a:latin typeface="Cera" pitchFamily="2" charset="77"/>
              </a:rPr>
              <a:t>of</a:t>
            </a:r>
            <a:r>
              <a:rPr lang="de-DE" b="0" i="0" dirty="0">
                <a:solidFill>
                  <a:schemeClr val="bg1"/>
                </a:solidFill>
                <a:latin typeface="Cera" pitchFamily="2" charset="77"/>
              </a:rPr>
              <a:t> </a:t>
            </a:r>
            <a:r>
              <a:rPr lang="de-DE" b="0" i="0" dirty="0" err="1">
                <a:solidFill>
                  <a:schemeClr val="bg1"/>
                </a:solidFill>
                <a:latin typeface="Cera" pitchFamily="2" charset="77"/>
              </a:rPr>
              <a:t>Snowsports</a:t>
            </a:r>
            <a:endParaRPr lang="de-DE" b="0" i="0" dirty="0">
              <a:solidFill>
                <a:schemeClr val="bg1"/>
              </a:solidFill>
              <a:latin typeface="Cera" pitchFamily="2" charset="77"/>
            </a:endParaRPr>
          </a:p>
          <a:p>
            <a:pPr lvl="0">
              <a:lnSpc>
                <a:spcPct val="120000"/>
              </a:lnSpc>
            </a:pPr>
            <a:r>
              <a:rPr lang="de-DE" b="0" i="0" dirty="0" err="1">
                <a:solidFill>
                  <a:schemeClr val="bg1"/>
                </a:solidFill>
                <a:latin typeface="Cera" pitchFamily="2" charset="77"/>
              </a:rPr>
              <a:t>Arastrasse</a:t>
            </a:r>
            <a:r>
              <a:rPr lang="de-DE" b="0" i="0" dirty="0">
                <a:solidFill>
                  <a:schemeClr val="bg1"/>
                </a:solidFill>
                <a:latin typeface="Cera" pitchFamily="2" charset="77"/>
              </a:rPr>
              <a:t> 6 | 3048 Worblaufen</a:t>
            </a:r>
          </a:p>
          <a:p>
            <a:pPr lvl="0">
              <a:lnSpc>
                <a:spcPct val="120000"/>
              </a:lnSpc>
            </a:pPr>
            <a:r>
              <a:rPr lang="de-DE" b="0" i="0" dirty="0">
                <a:solidFill>
                  <a:schemeClr val="bg1"/>
                </a:solidFill>
                <a:latin typeface="Cera" pitchFamily="2" charset="77"/>
              </a:rPr>
              <a:t>T +41 31 950 61 11 | </a:t>
            </a:r>
            <a:r>
              <a:rPr lang="de-DE" b="0" i="0" dirty="0">
                <a:solidFill>
                  <a:schemeClr val="bg1"/>
                </a:solidFill>
                <a:latin typeface="Cera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info@swiss-ski.ch</a:t>
            </a:r>
            <a:endParaRPr lang="de-DE" b="0" i="0" dirty="0">
              <a:solidFill>
                <a:schemeClr val="bg1"/>
              </a:solidFill>
              <a:latin typeface="Cera" pitchFamily="2" charset="77"/>
            </a:endParaRPr>
          </a:p>
          <a:p>
            <a:pPr lvl="0">
              <a:lnSpc>
                <a:spcPct val="120000"/>
              </a:lnSpc>
            </a:pPr>
            <a:endParaRPr lang="de-DE" b="0" i="0" dirty="0">
              <a:solidFill>
                <a:schemeClr val="bg1"/>
              </a:solidFill>
              <a:latin typeface="Cera" pitchFamily="2" charset="77"/>
            </a:endParaRPr>
          </a:p>
        </p:txBody>
      </p:sp>
      <p:sp>
        <p:nvSpPr>
          <p:cNvPr id="5" name="Titel 9">
            <a:extLst>
              <a:ext uri="{FF2B5EF4-FFF2-40B4-BE49-F238E27FC236}">
                <a16:creationId xmlns:a16="http://schemas.microsoft.com/office/drawing/2014/main" id="{388A47AF-B5A7-EBA7-CA18-C6626AC44BEF}"/>
              </a:ext>
            </a:extLst>
          </p:cNvPr>
          <p:cNvSpPr txBox="1">
            <a:spLocks/>
          </p:cNvSpPr>
          <p:nvPr userDrawn="1"/>
        </p:nvSpPr>
        <p:spPr>
          <a:xfrm>
            <a:off x="823784" y="1137601"/>
            <a:ext cx="3214142" cy="2682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3E3E3E"/>
                </a:solidFill>
                <a:latin typeface="Cera" pitchFamily="2" charset="77"/>
                <a:ea typeface="+mj-ea"/>
                <a:cs typeface="+mj-cs"/>
              </a:defRPr>
            </a:lvl1pPr>
          </a:lstStyle>
          <a:p>
            <a:r>
              <a:rPr lang="de-DE" sz="7000" dirty="0">
                <a:solidFill>
                  <a:schemeClr val="bg1"/>
                </a:solidFill>
              </a:rPr>
              <a:t>Vielen </a:t>
            </a:r>
            <a:br>
              <a:rPr lang="de-DE" sz="7000" dirty="0">
                <a:solidFill>
                  <a:schemeClr val="bg1"/>
                </a:solidFill>
              </a:rPr>
            </a:br>
            <a:r>
              <a:rPr lang="de-DE" sz="7000" dirty="0">
                <a:solidFill>
                  <a:schemeClr val="bg1"/>
                </a:solidFill>
              </a:rPr>
              <a:t>Dank!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5762907-028D-5BE2-2BB1-709ACC2501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69680" y="484394"/>
            <a:ext cx="1528119" cy="324146"/>
          </a:xfrm>
          <a:prstGeom prst="rect">
            <a:avLst/>
          </a:prstGeom>
        </p:spPr>
      </p:pic>
      <p:pic>
        <p:nvPicPr>
          <p:cNvPr id="6" name="Grafik 5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F5D100A9-11E4-B635-84A4-0F3E3C02B3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341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 a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678290D-F70F-23A3-E7E1-AB1CA13F85C2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0B32F3-8201-8CBD-ED1E-8C436F58F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129778"/>
            <a:ext cx="12192000" cy="1061829"/>
          </a:xfrm>
        </p:spPr>
        <p:txBody>
          <a:bodyPr wrap="square" anchor="ctr" anchorCtr="0">
            <a:spAutoFit/>
          </a:bodyPr>
          <a:lstStyle>
            <a:lvl1pPr algn="ctr">
              <a:defRPr sz="7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Take a break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41BF226-F246-37A7-51A5-864FBE6321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967027" y="365125"/>
            <a:ext cx="829557" cy="175966"/>
          </a:xfrm>
          <a:prstGeom prst="rect">
            <a:avLst/>
          </a:prstGeom>
        </p:spPr>
      </p:pic>
      <p:pic>
        <p:nvPicPr>
          <p:cNvPr id="7" name="Grafik 6" descr="Ein Bild, das Design enthält.&#10;&#10;Automatisch generierte Beschreibung mit geringer Zuverlässigkeit">
            <a:extLst>
              <a:ext uri="{FF2B5EF4-FFF2-40B4-BE49-F238E27FC236}">
                <a16:creationId xmlns:a16="http://schemas.microsoft.com/office/drawing/2014/main" id="{27476AA9-9EF8-4315-9FEB-348D3318C6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89491" y="1846415"/>
            <a:ext cx="1013017" cy="101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3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 sand mit Hintergrund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C096D9BD-86CB-270E-018D-C5D0D0C5CB1E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FFFD34E-1707-D9CA-63A7-59810B281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35373"/>
            <a:ext cx="10515600" cy="2852737"/>
          </a:xfrm>
        </p:spPr>
        <p:txBody>
          <a:bodyPr anchor="b">
            <a:norm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AE59F5-F474-DCE6-479F-ACA0B25CF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72882"/>
            <a:ext cx="10515600" cy="558799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68A5FEA7-473F-B6DB-5554-D51CD562BFF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1850" y="4601869"/>
            <a:ext cx="10521950" cy="36512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Vorname Name, Funktion, Datum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6B7E08D-F3A0-F99C-B8C3-ED1120B670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31850" y="5484312"/>
            <a:ext cx="5118100" cy="8001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77BA7D1-1A53-A4D4-5BA5-769F3D33F2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69680" y="484394"/>
            <a:ext cx="1528119" cy="324146"/>
          </a:xfrm>
          <a:prstGeom prst="rect">
            <a:avLst/>
          </a:prstGeom>
        </p:spPr>
      </p:pic>
      <p:pic>
        <p:nvPicPr>
          <p:cNvPr id="4" name="Grafik 3" descr="Ein Bild, das Grafiken, Karminrot, Dreieck, Grafikdesign enthält.&#10;&#10;Automatisch generierte Beschreibung">
            <a:extLst>
              <a:ext uri="{FF2B5EF4-FFF2-40B4-BE49-F238E27FC236}">
                <a16:creationId xmlns:a16="http://schemas.microsoft.com/office/drawing/2014/main" id="{7038912D-A0D7-755B-8127-F2DD3993BF3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r="32353" b="23636"/>
          <a:stretch/>
        </p:blipFill>
        <p:spPr>
          <a:xfrm>
            <a:off x="6934200" y="4398161"/>
            <a:ext cx="5257800" cy="24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4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3ED9B6-19DB-5F52-94E3-87E68060ED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3828" y="457200"/>
            <a:ext cx="5257800" cy="10750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Inhalt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F1A38B-6EF4-8F92-8E7C-D983E7B2706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5999" y="1848093"/>
            <a:ext cx="3935627" cy="40085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20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01A5F52-BB77-CCF0-C73D-318040CE77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7027" y="365125"/>
            <a:ext cx="829557" cy="175967"/>
          </a:xfrm>
          <a:prstGeom prst="rect">
            <a:avLst/>
          </a:prstGeom>
        </p:spPr>
      </p:pic>
      <p:sp>
        <p:nvSpPr>
          <p:cNvPr id="6" name="Textplatzhalter 3">
            <a:extLst>
              <a:ext uri="{FF2B5EF4-FFF2-40B4-BE49-F238E27FC236}">
                <a16:creationId xmlns:a16="http://schemas.microsoft.com/office/drawing/2014/main" id="{EB6CB09D-152D-EEFC-565A-BCCB1486D7A3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773828" y="1926509"/>
            <a:ext cx="1322171" cy="3930122"/>
          </a:xfrm>
        </p:spPr>
        <p:txBody>
          <a:bodyPr>
            <a:normAutofit/>
          </a:bodyPr>
          <a:lstStyle>
            <a:lvl1pPr marL="0" indent="0">
              <a:lnSpc>
                <a:spcPct val="55000"/>
              </a:lnSpc>
              <a:spcBef>
                <a:spcPts val="2000"/>
              </a:spcBef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01</a:t>
            </a:r>
          </a:p>
          <a:p>
            <a:pPr lvl="0"/>
            <a:r>
              <a:rPr lang="de-DE" dirty="0"/>
              <a:t>02</a:t>
            </a:r>
          </a:p>
          <a:p>
            <a:pPr lvl="0"/>
            <a:r>
              <a:rPr lang="de-DE" dirty="0"/>
              <a:t>03</a:t>
            </a:r>
          </a:p>
          <a:p>
            <a:pPr lvl="0"/>
            <a:r>
              <a:rPr lang="de-DE" dirty="0"/>
              <a:t>04</a:t>
            </a:r>
          </a:p>
          <a:p>
            <a:pPr lvl="0"/>
            <a:r>
              <a:rPr lang="de-DE" dirty="0"/>
              <a:t>05</a:t>
            </a:r>
          </a:p>
          <a:p>
            <a:pPr lvl="0"/>
            <a:r>
              <a:rPr lang="de-DE" dirty="0"/>
              <a:t>06</a:t>
            </a:r>
          </a:p>
          <a:p>
            <a:pPr lvl="0"/>
            <a:r>
              <a:rPr lang="de-DE" dirty="0"/>
              <a:t>07</a:t>
            </a:r>
          </a:p>
        </p:txBody>
      </p:sp>
      <p:sp>
        <p:nvSpPr>
          <p:cNvPr id="3" name="object 32">
            <a:extLst>
              <a:ext uri="{FF2B5EF4-FFF2-40B4-BE49-F238E27FC236}">
                <a16:creationId xmlns:a16="http://schemas.microsoft.com/office/drawing/2014/main" id="{3EAD60AC-9639-3505-5054-A728D9FD4B48}"/>
              </a:ext>
            </a:extLst>
          </p:cNvPr>
          <p:cNvSpPr txBox="1"/>
          <p:nvPr userDrawn="1"/>
        </p:nvSpPr>
        <p:spPr>
          <a:xfrm>
            <a:off x="9885832" y="6429684"/>
            <a:ext cx="1467967" cy="2073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r">
              <a:lnSpc>
                <a:spcPct val="120000"/>
              </a:lnSpc>
            </a:pPr>
            <a:fld id="{42D407E4-C2DD-4D41-A3E8-F133F610ABA3}" type="slidenum">
              <a:rPr lang="de-DE" sz="1200" b="0" i="0" smtClean="0">
                <a:solidFill>
                  <a:schemeClr val="accent5"/>
                </a:solidFill>
                <a:latin typeface="Cera" pitchFamily="2" charset="77"/>
              </a:rPr>
              <a:pPr lvl="0" algn="r">
                <a:lnSpc>
                  <a:spcPct val="120000"/>
                </a:lnSpc>
              </a:pPr>
              <a:t>‹Nr.›</a:t>
            </a:fld>
            <a:endParaRPr lang="de-DE" sz="1200" b="0" i="0" dirty="0">
              <a:solidFill>
                <a:schemeClr val="accent5"/>
              </a:solidFill>
              <a:latin typeface="Cera" pitchFamily="2" charset="77"/>
            </a:endParaRPr>
          </a:p>
        </p:txBody>
      </p:sp>
      <p:pic>
        <p:nvPicPr>
          <p:cNvPr id="10" name="Bildplatzhalter 8" descr="Ein Bild, das Natur, draußen, Schnee, Glazialmorphologie enthält.&#10;&#10;Automatisch generierte Beschreibung">
            <a:extLst>
              <a:ext uri="{FF2B5EF4-FFF2-40B4-BE49-F238E27FC236}">
                <a16:creationId xmlns:a16="http://schemas.microsoft.com/office/drawing/2014/main" id="{F9472E7F-7ABB-C00B-93B7-F2FAE898EE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58633" r="6607"/>
          <a:stretch/>
        </p:blipFill>
        <p:spPr>
          <a:xfrm>
            <a:off x="0" y="0"/>
            <a:ext cx="3581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2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freie Bildw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3ED9B6-19DB-5F52-94E3-87E68060ED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3828" y="457200"/>
            <a:ext cx="5257800" cy="10750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Inhalt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33B989F-9B3C-A357-90D5-A5882D5EEA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" y="0"/>
            <a:ext cx="35814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FB97A4B7-D4B4-AC10-E948-B651E555346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5999" y="1848093"/>
            <a:ext cx="3935627" cy="40085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20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  <a:p>
            <a:pPr lvl="0"/>
            <a:r>
              <a:rPr lang="de-DE" dirty="0"/>
              <a:t>Kapiteltitel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11729BA2-D79F-FC1B-F406-68679BF46B7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773828" y="1926509"/>
            <a:ext cx="1322171" cy="3930122"/>
          </a:xfrm>
        </p:spPr>
        <p:txBody>
          <a:bodyPr>
            <a:normAutofit/>
          </a:bodyPr>
          <a:lstStyle>
            <a:lvl1pPr marL="0" indent="0">
              <a:lnSpc>
                <a:spcPct val="55000"/>
              </a:lnSpc>
              <a:spcBef>
                <a:spcPts val="2000"/>
              </a:spcBef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01</a:t>
            </a:r>
          </a:p>
          <a:p>
            <a:pPr lvl="0"/>
            <a:r>
              <a:rPr lang="de-DE" dirty="0"/>
              <a:t>02</a:t>
            </a:r>
          </a:p>
          <a:p>
            <a:pPr lvl="0"/>
            <a:r>
              <a:rPr lang="de-DE" dirty="0"/>
              <a:t>03</a:t>
            </a:r>
          </a:p>
          <a:p>
            <a:pPr lvl="0"/>
            <a:r>
              <a:rPr lang="de-DE" dirty="0"/>
              <a:t>04</a:t>
            </a:r>
          </a:p>
          <a:p>
            <a:pPr lvl="0"/>
            <a:r>
              <a:rPr lang="de-DE" dirty="0"/>
              <a:t>05</a:t>
            </a:r>
          </a:p>
          <a:p>
            <a:pPr lvl="0"/>
            <a:r>
              <a:rPr lang="de-DE" dirty="0"/>
              <a:t>06</a:t>
            </a:r>
          </a:p>
          <a:p>
            <a:pPr lvl="0"/>
            <a:r>
              <a:rPr lang="de-DE" dirty="0"/>
              <a:t>07</a:t>
            </a:r>
          </a:p>
        </p:txBody>
      </p:sp>
      <p:sp>
        <p:nvSpPr>
          <p:cNvPr id="10" name="object 32">
            <a:extLst>
              <a:ext uri="{FF2B5EF4-FFF2-40B4-BE49-F238E27FC236}">
                <a16:creationId xmlns:a16="http://schemas.microsoft.com/office/drawing/2014/main" id="{4C4722C6-1983-499C-80C5-767BB7066135}"/>
              </a:ext>
            </a:extLst>
          </p:cNvPr>
          <p:cNvSpPr txBox="1"/>
          <p:nvPr userDrawn="1"/>
        </p:nvSpPr>
        <p:spPr>
          <a:xfrm>
            <a:off x="9885832" y="6429684"/>
            <a:ext cx="1467967" cy="2073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r">
              <a:lnSpc>
                <a:spcPct val="120000"/>
              </a:lnSpc>
            </a:pPr>
            <a:fld id="{42D407E4-C2DD-4D41-A3E8-F133F610ABA3}" type="slidenum">
              <a:rPr lang="de-DE" sz="1200" b="0" i="0" smtClean="0">
                <a:solidFill>
                  <a:schemeClr val="accent5"/>
                </a:solidFill>
                <a:latin typeface="Cera" pitchFamily="2" charset="77"/>
              </a:rPr>
              <a:pPr lvl="0" algn="r">
                <a:lnSpc>
                  <a:spcPct val="120000"/>
                </a:lnSpc>
              </a:pPr>
              <a:t>‹Nr.›</a:t>
            </a:fld>
            <a:endParaRPr lang="de-DE" sz="1200" b="0" i="0" dirty="0">
              <a:solidFill>
                <a:schemeClr val="accent5"/>
              </a:solidFill>
              <a:latin typeface="Cera" pitchFamily="2" charset="77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3EF7E69-A707-E97E-4A7A-A3CD46CAD8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7027" y="365125"/>
            <a:ext cx="829557" cy="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87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05E237E-C93F-57B0-FCA8-347B9CA828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7027" y="365125"/>
            <a:ext cx="829557" cy="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65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enplatzhalter 3">
            <a:extLst>
              <a:ext uri="{FF2B5EF4-FFF2-40B4-BE49-F238E27FC236}">
                <a16:creationId xmlns:a16="http://schemas.microsoft.com/office/drawing/2014/main" id="{38F3A375-484E-2E50-F20C-6635815EE00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de-DE"/>
              <a:t>Mediaclip durch Klicken auf Symbol hinzufügen</a:t>
            </a:r>
            <a:endParaRPr lang="de-CH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C9A8BA6-795B-5A89-8418-5CD5AEB26B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7027" y="365125"/>
            <a:ext cx="829557" cy="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84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 mit Textbox links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3">
            <a:extLst>
              <a:ext uri="{FF2B5EF4-FFF2-40B4-BE49-F238E27FC236}">
                <a16:creationId xmlns:a16="http://schemas.microsoft.com/office/drawing/2014/main" id="{2535A31E-BACC-AEEE-6111-FE1EEC888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03951"/>
            <a:ext cx="5256212" cy="1747669"/>
          </a:xfrm>
          <a:solidFill>
            <a:schemeClr val="bg1">
              <a:alpha val="80000"/>
            </a:schemeClr>
          </a:solidFill>
        </p:spPr>
        <p:txBody>
          <a:bodyPr wrap="square" lIns="720000" tIns="720000" rIns="540000" bIns="720000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4B5FE35-1CDA-7E83-00A0-4E771B34EF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7027" y="365125"/>
            <a:ext cx="829557" cy="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14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lächiges Bild mit Textbox rechts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C5F3B54-C26E-64F4-7873-D89979022BB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096000" y="2703951"/>
            <a:ext cx="5256212" cy="1747669"/>
          </a:xfrm>
          <a:solidFill>
            <a:schemeClr val="bg1">
              <a:alpha val="80000"/>
            </a:schemeClr>
          </a:solidFill>
        </p:spPr>
        <p:txBody>
          <a:bodyPr wrap="square" lIns="720000" tIns="720000" rIns="540000" bIns="720000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74C152C-D3B7-D5D5-DA40-F14B72C4DB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67027" y="365125"/>
            <a:ext cx="829557" cy="17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67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3BDA512-A546-B4C9-432D-3CF45E5EE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548D03-86D9-058A-89D3-62E62819F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36D194-FAAC-7728-BC30-5F88E16253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3E3E3E"/>
                </a:solidFill>
                <a:latin typeface="Cera" pitchFamily="2" charset="77"/>
              </a:defRPr>
            </a:lvl1pPr>
          </a:lstStyle>
          <a:p>
            <a:fld id="{AE5BCE65-01A1-8F4E-A6A2-0186F13EE96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B2C0231-85FD-2E7E-CB16-D5887B792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3E3E3E"/>
                </a:solidFill>
                <a:latin typeface="Cera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3EB89E42-74D7-A107-40DF-64EF4CF50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rgbClr val="3E3E3E"/>
                </a:solidFill>
                <a:latin typeface="Cera" pitchFamily="2" charset="77"/>
              </a:defRPr>
            </a:lvl1pPr>
          </a:lstStyle>
          <a:p>
            <a:fld id="{D53FD382-C1CE-E941-BAE5-0B270932404B}" type="datetimeFigureOut">
              <a:rPr lang="de-DE" smtClean="0"/>
              <a:pPr/>
              <a:t>17.03.2026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0573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91" r:id="rId2"/>
    <p:sldLayoutId id="2147483692" r:id="rId3"/>
    <p:sldLayoutId id="2147483665" r:id="rId4"/>
    <p:sldLayoutId id="2147483666" r:id="rId5"/>
    <p:sldLayoutId id="2147483657" r:id="rId6"/>
    <p:sldLayoutId id="2147483685" r:id="rId7"/>
    <p:sldLayoutId id="2147483681" r:id="rId8"/>
    <p:sldLayoutId id="2147483682" r:id="rId9"/>
    <p:sldLayoutId id="2147483668" r:id="rId10"/>
    <p:sldLayoutId id="2147483669" r:id="rId11"/>
    <p:sldLayoutId id="2147483670" r:id="rId12"/>
    <p:sldLayoutId id="2147483658" r:id="rId13"/>
    <p:sldLayoutId id="2147483667" r:id="rId14"/>
    <p:sldLayoutId id="2147483671" r:id="rId15"/>
    <p:sldLayoutId id="2147483672" r:id="rId16"/>
    <p:sldLayoutId id="2147483673" r:id="rId17"/>
    <p:sldLayoutId id="2147483652" r:id="rId18"/>
    <p:sldLayoutId id="2147483675" r:id="rId19"/>
    <p:sldLayoutId id="2147483674" r:id="rId20"/>
    <p:sldLayoutId id="2147483676" r:id="rId21"/>
    <p:sldLayoutId id="2147483677" r:id="rId22"/>
    <p:sldLayoutId id="2147483678" r:id="rId23"/>
    <p:sldLayoutId id="2147483679" r:id="rId24"/>
    <p:sldLayoutId id="2147483680" r:id="rId25"/>
    <p:sldLayoutId id="2147483693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3E3E3E"/>
          </a:solidFill>
          <a:latin typeface="Cera" pitchFamily="2" charset="77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20000"/>
        </a:lnSpc>
        <a:spcBef>
          <a:spcPts val="1000"/>
        </a:spcBef>
        <a:buClr>
          <a:srgbClr val="3E3E3E"/>
        </a:buClr>
        <a:buSzPct val="70000"/>
        <a:buFont typeface="Arial" panose="020B0604020202020204" pitchFamily="34" charset="0"/>
        <a:buChar char="•"/>
        <a:defRPr sz="1800" b="0" i="0" kern="1200">
          <a:solidFill>
            <a:srgbClr val="3E3E3E"/>
          </a:solidFill>
          <a:latin typeface="Cera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b="0" i="0" kern="1200">
          <a:solidFill>
            <a:srgbClr val="3E3E3E"/>
          </a:solidFill>
          <a:latin typeface="Cera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b="0" i="0" kern="1200">
          <a:solidFill>
            <a:srgbClr val="3E3E3E"/>
          </a:solidFill>
          <a:latin typeface="Cera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b="0" i="0" kern="1200">
          <a:solidFill>
            <a:srgbClr val="3E3E3E"/>
          </a:solidFill>
          <a:latin typeface="Cera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b="0" i="0" kern="1200">
          <a:solidFill>
            <a:srgbClr val="3E3E3E"/>
          </a:solidFill>
          <a:latin typeface="Cera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LQ7iwlzqKQ?feature=oembed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30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E-qI0SOAV6w?feature=oembed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A8F742-AF3A-7162-5F0D-062D114E3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Assemblea</a:t>
            </a:r>
            <a:r>
              <a:rPr lang="de-CH" dirty="0"/>
              <a:t> </a:t>
            </a:r>
            <a:r>
              <a:rPr lang="de-CH" dirty="0" err="1"/>
              <a:t>dei</a:t>
            </a:r>
            <a:r>
              <a:rPr lang="de-CH" dirty="0"/>
              <a:t> </a:t>
            </a:r>
            <a:r>
              <a:rPr lang="de-CH" dirty="0" err="1"/>
              <a:t>soci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091ADF-907D-B10C-8666-2B7973A3C0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«</a:t>
            </a:r>
            <a:r>
              <a:rPr lang="it-IT" dirty="0"/>
              <a:t>Nome del club di sport sulla neve</a:t>
            </a:r>
            <a:r>
              <a:rPr lang="de-CH" dirty="0"/>
              <a:t>»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D9376DC-B5CD-65FE-87C6-B7245EAD8E0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de-CH" dirty="0"/>
              <a:t>«Data, </a:t>
            </a:r>
            <a:r>
              <a:rPr lang="de-CH" dirty="0" err="1"/>
              <a:t>luogo</a:t>
            </a:r>
            <a:r>
              <a:rPr lang="de-CH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940515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FE50D-97BE-2667-8569-7276B044B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748AC-C4E8-CA5C-AEEB-DD428F97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84" y="2920686"/>
            <a:ext cx="9148891" cy="1588127"/>
          </a:xfrm>
        </p:spPr>
        <p:txBody>
          <a:bodyPr/>
          <a:lstStyle/>
          <a:p>
            <a:r>
              <a:rPr lang="it-IT" sz="5400" dirty="0"/>
              <a:t>Valore aggiunto dell’adesione Swiss-Ski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1550890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en 3" title="Imageclip 2025/26 | Swiss-Ski">
            <a:hlinkClick r:id="" action="ppaction://media"/>
            <a:extLst>
              <a:ext uri="{FF2B5EF4-FFF2-40B4-BE49-F238E27FC236}">
                <a16:creationId xmlns:a16="http://schemas.microsoft.com/office/drawing/2014/main" id="{529B44DC-4628-264C-FAFB-5565D2D129BF}"/>
              </a:ext>
            </a:extLst>
          </p:cNvPr>
          <p:cNvPicPr>
            <a:picLocks noGrp="1" noRot="1" noChangeAspect="1"/>
          </p:cNvPicPr>
          <p:nvPr>
            <p:ph type="media"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8"/>
            <a:ext cx="12138025" cy="68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4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EFF0A7-78A2-5DD2-D136-C1B589939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666"/>
            <a:ext cx="11353800" cy="534513"/>
          </a:xfrm>
        </p:spPr>
        <p:txBody>
          <a:bodyPr>
            <a:normAutofit/>
          </a:bodyPr>
          <a:lstStyle/>
          <a:p>
            <a:r>
              <a:rPr lang="it-IT" sz="2700" dirty="0"/>
              <a:t>Rafforzamento dei club di sport sulla neve da parte di Swiss-Ski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EA18DB-30D5-71E7-4121-443B89F851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93057"/>
            <a:ext cx="10515600" cy="534513"/>
          </a:xfrm>
        </p:spPr>
        <p:txBody>
          <a:bodyPr/>
          <a:lstStyle/>
          <a:p>
            <a:r>
              <a:rPr lang="it-IT" sz="2800" dirty="0"/>
              <a:t>Come la federazione sostiene il nostro club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B76BE5D-C77F-BEBA-D13B-E95A759D7167}"/>
              </a:ext>
            </a:extLst>
          </p:cNvPr>
          <p:cNvGrpSpPr/>
          <p:nvPr/>
        </p:nvGrpSpPr>
        <p:grpSpPr>
          <a:xfrm>
            <a:off x="1009533" y="1808192"/>
            <a:ext cx="2134263" cy="2201580"/>
            <a:chOff x="4292101" y="4077175"/>
            <a:chExt cx="1658407" cy="1586376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30236DFD-5A54-6B61-BBD8-1D97096305E2}"/>
                </a:ext>
              </a:extLst>
            </p:cNvPr>
            <p:cNvSpPr/>
            <p:nvPr/>
          </p:nvSpPr>
          <p:spPr>
            <a:xfrm>
              <a:off x="4292103" y="5224277"/>
              <a:ext cx="1658405" cy="4392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400" b="1" dirty="0">
                  <a:latin typeface="Cera" panose="00000500000000000000" pitchFamily="50" charset="0"/>
                </a:rPr>
                <a:t>Coaching per </a:t>
              </a:r>
              <a:r>
                <a:rPr lang="de-CH" sz="1400" b="1" dirty="0" err="1">
                  <a:latin typeface="Cera" panose="00000500000000000000" pitchFamily="50" charset="0"/>
                </a:rPr>
                <a:t>club</a:t>
              </a:r>
              <a:endParaRPr lang="de-CH" sz="1400" b="1" dirty="0">
                <a:latin typeface="Cera" panose="00000500000000000000" pitchFamily="50" charset="0"/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84007B43-57EE-4FB1-9E9A-B927E408184B}"/>
                </a:ext>
              </a:extLst>
            </p:cNvPr>
            <p:cNvSpPr/>
            <p:nvPr/>
          </p:nvSpPr>
          <p:spPr>
            <a:xfrm>
              <a:off x="4292101" y="4077175"/>
              <a:ext cx="1658405" cy="109476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400" b="1" dirty="0">
                <a:latin typeface="Cera" panose="00000500000000000000" pitchFamily="50" charset="0"/>
              </a:endParaRPr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F637C8E5-1FA5-5A08-3B0B-A0F92C775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86894" y="4246012"/>
              <a:ext cx="1268811" cy="790911"/>
            </a:xfrm>
            <a:prstGeom prst="rect">
              <a:avLst/>
            </a:prstGeom>
          </p:spPr>
        </p:pic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D13E34C-10D7-307B-43AF-6C60294A9E5A}"/>
              </a:ext>
            </a:extLst>
          </p:cNvPr>
          <p:cNvGrpSpPr/>
          <p:nvPr/>
        </p:nvGrpSpPr>
        <p:grpSpPr>
          <a:xfrm>
            <a:off x="3715939" y="1808192"/>
            <a:ext cx="2134261" cy="2210645"/>
            <a:chOff x="3317404" y="1742417"/>
            <a:chExt cx="1658406" cy="1601018"/>
          </a:xfrm>
        </p:grpSpPr>
        <p:pic>
          <p:nvPicPr>
            <p:cNvPr id="10" name="Grafik 9" descr="Ein Bild, das Text, Aufdruck, Papier, Papierprodukt enthält.&#10;&#10;Automatisch generierte Beschreibung">
              <a:extLst>
                <a:ext uri="{FF2B5EF4-FFF2-40B4-BE49-F238E27FC236}">
                  <a16:creationId xmlns:a16="http://schemas.microsoft.com/office/drawing/2014/main" id="{7FDD269D-031C-376B-5988-027C8DF94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497" t="16225" r="13883" b="12647"/>
            <a:stretch/>
          </p:blipFill>
          <p:spPr>
            <a:xfrm>
              <a:off x="3317405" y="1742417"/>
              <a:ext cx="1658405" cy="1120000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7AA1F6CC-124F-40C3-D522-1F20B90E3E8D}"/>
                </a:ext>
              </a:extLst>
            </p:cNvPr>
            <p:cNvSpPr/>
            <p:nvPr/>
          </p:nvSpPr>
          <p:spPr>
            <a:xfrm>
              <a:off x="3317404" y="2904161"/>
              <a:ext cx="1658405" cy="4392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400" b="1" dirty="0">
                  <a:latin typeface="Cera" panose="00000500000000000000" pitchFamily="50" charset="0"/>
                </a:rPr>
                <a:t>Club-Booklet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078984C-87E1-B7D7-C1B2-C3EE21888306}"/>
              </a:ext>
            </a:extLst>
          </p:cNvPr>
          <p:cNvGrpSpPr/>
          <p:nvPr/>
        </p:nvGrpSpPr>
        <p:grpSpPr>
          <a:xfrm>
            <a:off x="6422342" y="1820153"/>
            <a:ext cx="2134260" cy="2198684"/>
            <a:chOff x="5266798" y="1742417"/>
            <a:chExt cx="1658406" cy="1608452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CB8A4E22-77FB-41AC-AAB2-E07B42028367}"/>
                </a:ext>
              </a:extLst>
            </p:cNvPr>
            <p:cNvSpPr/>
            <p:nvPr/>
          </p:nvSpPr>
          <p:spPr>
            <a:xfrm>
              <a:off x="5266799" y="2911595"/>
              <a:ext cx="1658405" cy="4392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400" b="1" dirty="0">
                  <a:latin typeface="Cera" panose="00000500000000000000" pitchFamily="50" charset="0"/>
                </a:rPr>
                <a:t>Swiss-Ski Connect</a:t>
              </a: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6B00DECF-4F4E-628D-0827-6EC022B7ACC5}"/>
                </a:ext>
              </a:extLst>
            </p:cNvPr>
            <p:cNvSpPr/>
            <p:nvPr/>
          </p:nvSpPr>
          <p:spPr>
            <a:xfrm>
              <a:off x="5266798" y="1742417"/>
              <a:ext cx="1658405" cy="111145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400" b="1" dirty="0">
                <a:latin typeface="Cera" panose="00000500000000000000" pitchFamily="50" charset="0"/>
              </a:endParaRPr>
            </a:p>
          </p:txBody>
        </p:sp>
        <p:pic>
          <p:nvPicPr>
            <p:cNvPr id="16" name="Grafik 15" descr="Ein Bild, das Text, Schrift, Grafiken, Grafikdesign enthält.&#10;&#10;Automatisch generierte Beschreibung">
              <a:extLst>
                <a:ext uri="{FF2B5EF4-FFF2-40B4-BE49-F238E27FC236}">
                  <a16:creationId xmlns:a16="http://schemas.microsoft.com/office/drawing/2014/main" id="{624079AE-A327-AAAF-C698-91D7A316A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21193" y="2166837"/>
              <a:ext cx="1549614" cy="271159"/>
            </a:xfrm>
            <a:prstGeom prst="rect">
              <a:avLst/>
            </a:prstGeom>
          </p:spPr>
        </p:pic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9D39FF6-840D-A5B8-081B-3D9FC34464BB}"/>
              </a:ext>
            </a:extLst>
          </p:cNvPr>
          <p:cNvGrpSpPr/>
          <p:nvPr/>
        </p:nvGrpSpPr>
        <p:grpSpPr>
          <a:xfrm>
            <a:off x="9048206" y="1820153"/>
            <a:ext cx="2061342" cy="2188521"/>
            <a:chOff x="7216190" y="1742417"/>
            <a:chExt cx="1658406" cy="1593620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20909D95-D29A-6DF4-8D19-E826FB821357}"/>
                </a:ext>
              </a:extLst>
            </p:cNvPr>
            <p:cNvSpPr/>
            <p:nvPr/>
          </p:nvSpPr>
          <p:spPr>
            <a:xfrm>
              <a:off x="7216191" y="2896763"/>
              <a:ext cx="1658405" cy="4392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400" b="1" dirty="0">
                  <a:latin typeface="Cera" panose="00000500000000000000" pitchFamily="50" charset="0"/>
                </a:rPr>
                <a:t>Clubzone</a:t>
              </a: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21CA351-514E-8470-DA88-6E7EDCFA3413}"/>
                </a:ext>
              </a:extLst>
            </p:cNvPr>
            <p:cNvSpPr/>
            <p:nvPr/>
          </p:nvSpPr>
          <p:spPr>
            <a:xfrm>
              <a:off x="7216190" y="1742417"/>
              <a:ext cx="1658405" cy="109771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400" b="1" dirty="0">
                <a:latin typeface="Cera" panose="00000500000000000000" pitchFamily="50" charset="0"/>
              </a:endParaRPr>
            </a:p>
          </p:txBody>
        </p:sp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2EA60758-C93E-65A8-A882-EBF96D91AB34}"/>
              </a:ext>
            </a:extLst>
          </p:cNvPr>
          <p:cNvGrpSpPr/>
          <p:nvPr/>
        </p:nvGrpSpPr>
        <p:grpSpPr>
          <a:xfrm>
            <a:off x="1009533" y="4299459"/>
            <a:ext cx="2134263" cy="2201580"/>
            <a:chOff x="4292101" y="4077175"/>
            <a:chExt cx="1658407" cy="1586376"/>
          </a:xfrm>
        </p:grpSpPr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792FB2D1-22F4-E562-951F-035586D942EC}"/>
                </a:ext>
              </a:extLst>
            </p:cNvPr>
            <p:cNvSpPr/>
            <p:nvPr/>
          </p:nvSpPr>
          <p:spPr>
            <a:xfrm>
              <a:off x="4292103" y="5224277"/>
              <a:ext cx="1658405" cy="4392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400" b="1" dirty="0" err="1">
                  <a:latin typeface="Cera" panose="00000500000000000000" pitchFamily="50" charset="0"/>
                </a:rPr>
                <a:t>Formazione</a:t>
              </a:r>
              <a:r>
                <a:rPr lang="de-CH" sz="1400" b="1" dirty="0">
                  <a:latin typeface="Cera" panose="00000500000000000000" pitchFamily="50" charset="0"/>
                </a:rPr>
                <a:t> Club Management</a:t>
              </a:r>
            </a:p>
          </p:txBody>
        </p:sp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7DBD2CAA-FCD0-F967-D7E8-77CE2B217DB2}"/>
                </a:ext>
              </a:extLst>
            </p:cNvPr>
            <p:cNvSpPr/>
            <p:nvPr/>
          </p:nvSpPr>
          <p:spPr>
            <a:xfrm>
              <a:off x="4292101" y="4077175"/>
              <a:ext cx="1658405" cy="109476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400" b="1" dirty="0">
                <a:latin typeface="Cera" panose="00000500000000000000" pitchFamily="50" charset="0"/>
              </a:endParaRPr>
            </a:p>
          </p:txBody>
        </p:sp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720225A3-A452-62C6-A9D5-C9B61AED1553}"/>
              </a:ext>
            </a:extLst>
          </p:cNvPr>
          <p:cNvGrpSpPr/>
          <p:nvPr/>
        </p:nvGrpSpPr>
        <p:grpSpPr>
          <a:xfrm>
            <a:off x="3715936" y="4299459"/>
            <a:ext cx="2134263" cy="2201580"/>
            <a:chOff x="4292101" y="4077175"/>
            <a:chExt cx="1658407" cy="1586376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F210F759-E560-1FA0-74B2-644FDB19582A}"/>
                </a:ext>
              </a:extLst>
            </p:cNvPr>
            <p:cNvSpPr/>
            <p:nvPr/>
          </p:nvSpPr>
          <p:spPr>
            <a:xfrm>
              <a:off x="4292103" y="5224277"/>
              <a:ext cx="1658405" cy="4392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400" b="1" dirty="0">
                  <a:latin typeface="Cera" panose="00000500000000000000" pitchFamily="50" charset="0"/>
                </a:rPr>
                <a:t>Club News</a:t>
              </a:r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6E0B25B7-3F4C-BE77-BE1E-D996DAA909F5}"/>
                </a:ext>
              </a:extLst>
            </p:cNvPr>
            <p:cNvSpPr/>
            <p:nvPr/>
          </p:nvSpPr>
          <p:spPr>
            <a:xfrm>
              <a:off x="4292101" y="4077175"/>
              <a:ext cx="1658405" cy="109476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400" b="1" dirty="0">
                <a:latin typeface="Cera" panose="00000500000000000000" pitchFamily="50" charset="0"/>
              </a:endParaRPr>
            </a:p>
          </p:txBody>
        </p:sp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D44E8640-DD42-8B92-80B8-B2E6625A7F05}"/>
              </a:ext>
            </a:extLst>
          </p:cNvPr>
          <p:cNvGrpSpPr/>
          <p:nvPr/>
        </p:nvGrpSpPr>
        <p:grpSpPr>
          <a:xfrm>
            <a:off x="6422339" y="4299460"/>
            <a:ext cx="2134263" cy="2201579"/>
            <a:chOff x="4292101" y="4077175"/>
            <a:chExt cx="1658407" cy="1586375"/>
          </a:xfrm>
        </p:grpSpPr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160E1D4D-4458-E461-8C0B-E35269BCC561}"/>
                </a:ext>
              </a:extLst>
            </p:cNvPr>
            <p:cNvSpPr/>
            <p:nvPr/>
          </p:nvSpPr>
          <p:spPr>
            <a:xfrm>
              <a:off x="4292103" y="5224276"/>
              <a:ext cx="1658405" cy="4392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400" b="1" dirty="0">
                  <a:latin typeface="Cera" panose="00000500000000000000" pitchFamily="50" charset="0"/>
                </a:rPr>
                <a:t>Community WhatsApp</a:t>
              </a:r>
            </a:p>
          </p:txBody>
        </p:sp>
        <p:sp>
          <p:nvSpPr>
            <p:cNvPr id="45" name="Rechteck 44">
              <a:extLst>
                <a:ext uri="{FF2B5EF4-FFF2-40B4-BE49-F238E27FC236}">
                  <a16:creationId xmlns:a16="http://schemas.microsoft.com/office/drawing/2014/main" id="{24376709-EF74-AE02-BEB3-744D14276BE0}"/>
                </a:ext>
              </a:extLst>
            </p:cNvPr>
            <p:cNvSpPr/>
            <p:nvPr/>
          </p:nvSpPr>
          <p:spPr>
            <a:xfrm>
              <a:off x="4292101" y="4077175"/>
              <a:ext cx="1658405" cy="109476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400" b="1" dirty="0">
                <a:latin typeface="Cera" panose="00000500000000000000" pitchFamily="50" charset="0"/>
              </a:endParaRPr>
            </a:p>
          </p:txBody>
        </p:sp>
      </p:grpSp>
      <p:pic>
        <p:nvPicPr>
          <p:cNvPr id="46" name="Grafik 45">
            <a:extLst>
              <a:ext uri="{FF2B5EF4-FFF2-40B4-BE49-F238E27FC236}">
                <a16:creationId xmlns:a16="http://schemas.microsoft.com/office/drawing/2014/main" id="{913182A9-550C-ACA9-334B-92304159A55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7604"/>
          <a:stretch/>
        </p:blipFill>
        <p:spPr>
          <a:xfrm>
            <a:off x="3781599" y="4450772"/>
            <a:ext cx="1979783" cy="1216687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F291888D-E2FC-0E6E-CD86-B0A1328899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8743" y="2137461"/>
            <a:ext cx="1904789" cy="100267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6680EDC-5D2D-644D-5AFB-E3CEFA755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219" y="4816454"/>
            <a:ext cx="1568948" cy="58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 descr="Ein Bild, das Handy, Gerät, tragbares Kommunikationsgerät, Kommunikationsgerät enthält.&#10;&#10;Automatisch generierte Beschreibung">
            <a:extLst>
              <a:ext uri="{FF2B5EF4-FFF2-40B4-BE49-F238E27FC236}">
                <a16:creationId xmlns:a16="http://schemas.microsoft.com/office/drawing/2014/main" id="{68BFC8CA-F4DF-6443-53F1-EDB8EEDC1EB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957" t="4697" r="7449" b="4985"/>
          <a:stretch>
            <a:fillRect/>
          </a:stretch>
        </p:blipFill>
        <p:spPr>
          <a:xfrm>
            <a:off x="7095743" y="4370832"/>
            <a:ext cx="786385" cy="1372205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59DBE14-B9E2-D7A6-8973-7AAF17365A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1"/>
          <a:stretch/>
        </p:blipFill>
        <p:spPr bwMode="auto">
          <a:xfrm>
            <a:off x="7182830" y="4450772"/>
            <a:ext cx="623731" cy="122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519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FEF1-43F8-ED07-7567-710FF7EBB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8605A1BC-7CE3-0B8C-9ABA-72BCD3D52D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93057"/>
            <a:ext cx="10515600" cy="534513"/>
          </a:xfrm>
        </p:spPr>
        <p:txBody>
          <a:bodyPr/>
          <a:lstStyle/>
          <a:p>
            <a:r>
              <a:rPr lang="it-IT" sz="2800" dirty="0"/>
              <a:t>Offerte per il nostro club</a:t>
            </a:r>
          </a:p>
        </p:txBody>
      </p:sp>
      <p:sp>
        <p:nvSpPr>
          <p:cNvPr id="2" name="Titel 2">
            <a:extLst>
              <a:ext uri="{FF2B5EF4-FFF2-40B4-BE49-F238E27FC236}">
                <a16:creationId xmlns:a16="http://schemas.microsoft.com/office/drawing/2014/main" id="{F7844E31-A6DD-9E97-C789-BBFE8057D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666"/>
            <a:ext cx="11353800" cy="534513"/>
          </a:xfrm>
        </p:spPr>
        <p:txBody>
          <a:bodyPr>
            <a:normAutofit/>
          </a:bodyPr>
          <a:lstStyle/>
          <a:p>
            <a:r>
              <a:rPr lang="it-IT" sz="2700" dirty="0"/>
              <a:t>Rafforzamento dei club di sport sulla neve da parte di Swiss-Ski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7669079-DB7B-E4CD-1435-123F9EB16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442" y="1697377"/>
            <a:ext cx="1253997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0F5D1BD-9C33-A135-D1E2-8AA62A189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337" y="1697377"/>
            <a:ext cx="1253997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83A3792-8BAC-CC31-2295-6FE1AE5C14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232" y="1697378"/>
            <a:ext cx="1253997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F40C737-56A1-4B4F-962D-DEF8C36602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2127" y="1697377"/>
            <a:ext cx="1257194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ED30D88-1F93-3F85-2F21-5300767873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3112" y="1697377"/>
            <a:ext cx="1317864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33827CC-7B06-85DB-0F47-4B52237191D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295"/>
          <a:stretch>
            <a:fillRect/>
          </a:stretch>
        </p:blipFill>
        <p:spPr>
          <a:xfrm>
            <a:off x="7217022" y="1697377"/>
            <a:ext cx="1318388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1E4AA2CE-66FF-4922-6E14-B776587E6B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442" y="4027432"/>
            <a:ext cx="1253997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E8D87BFE-B7C5-D8BA-8D47-99570E340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2337" y="4027432"/>
            <a:ext cx="1253997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B1A2326D-337D-9B37-1216-3480CD5EE1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7232" y="4027433"/>
            <a:ext cx="1253997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1A80C0F9-83A2-4E53-6550-339C10AEAA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8930" y="4027432"/>
            <a:ext cx="1260391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681B70A7-D49A-38C3-9370-AF42D6BCD8F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23556"/>
          <a:stretch>
            <a:fillRect/>
          </a:stretch>
        </p:blipFill>
        <p:spPr>
          <a:xfrm>
            <a:off x="7225427" y="4027432"/>
            <a:ext cx="1309983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A60FF8D0-4884-82A2-54A4-DDABA65110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53112" y="4027432"/>
            <a:ext cx="1317864" cy="2160248"/>
          </a:xfrm>
          <a:prstGeom prst="rect">
            <a:avLst/>
          </a:prstGeom>
          <a:ln>
            <a:solidFill>
              <a:srgbClr val="3E3E3E"/>
            </a:solidFill>
          </a:ln>
        </p:spPr>
      </p:pic>
    </p:spTree>
    <p:extLst>
      <p:ext uri="{BB962C8B-B14F-4D97-AF65-F5344CB8AC3E}">
        <p14:creationId xmlns:p14="http://schemas.microsoft.com/office/powerpoint/2010/main" val="3884824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>
            <a:extLst>
              <a:ext uri="{FF2B5EF4-FFF2-40B4-BE49-F238E27FC236}">
                <a16:creationId xmlns:a16="http://schemas.microsoft.com/office/drawing/2014/main" id="{F1414DD2-71AD-FB0B-A1C0-B6FCB9B787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990"/>
          <a:stretch/>
        </p:blipFill>
        <p:spPr>
          <a:xfrm>
            <a:off x="8561562" y="4307237"/>
            <a:ext cx="1382066" cy="904142"/>
          </a:xfrm>
          <a:prstGeom prst="rect">
            <a:avLst/>
          </a:prstGeom>
        </p:spPr>
      </p:pic>
      <p:pic>
        <p:nvPicPr>
          <p:cNvPr id="16" name="Grafik 15" descr="Ein Bild, das Handy, Gerät, tragbares Kommunikationsgerät, Kommunikationsgerät enthält.&#10;&#10;Automatisch generierte Beschreibung">
            <a:extLst>
              <a:ext uri="{FF2B5EF4-FFF2-40B4-BE49-F238E27FC236}">
                <a16:creationId xmlns:a16="http://schemas.microsoft.com/office/drawing/2014/main" id="{2590C4AA-DFA0-FCCF-D9D2-419BEF4C94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0238" y="2016540"/>
            <a:ext cx="1904721" cy="3384002"/>
          </a:xfrm>
          <a:prstGeom prst="rect">
            <a:avLst/>
          </a:prstGeom>
        </p:spPr>
      </p:pic>
      <p:grpSp>
        <p:nvGrpSpPr>
          <p:cNvPr id="4" name="object 25">
            <a:extLst>
              <a:ext uri="{FF2B5EF4-FFF2-40B4-BE49-F238E27FC236}">
                <a16:creationId xmlns:a16="http://schemas.microsoft.com/office/drawing/2014/main" id="{35B6ACEE-91D7-D88A-C717-19F2E0AC6991}"/>
              </a:ext>
            </a:extLst>
          </p:cNvPr>
          <p:cNvGrpSpPr/>
          <p:nvPr/>
        </p:nvGrpSpPr>
        <p:grpSpPr>
          <a:xfrm>
            <a:off x="938511" y="1633088"/>
            <a:ext cx="6619275" cy="4251048"/>
            <a:chOff x="5235231" y="3087819"/>
            <a:chExt cx="5537835" cy="3215640"/>
          </a:xfrm>
        </p:grpSpPr>
        <p:sp>
          <p:nvSpPr>
            <p:cNvPr id="5" name="object 26">
              <a:extLst>
                <a:ext uri="{FF2B5EF4-FFF2-40B4-BE49-F238E27FC236}">
                  <a16:creationId xmlns:a16="http://schemas.microsoft.com/office/drawing/2014/main" id="{5F0F6AEC-8869-A06F-C558-81A4634C5692}"/>
                </a:ext>
              </a:extLst>
            </p:cNvPr>
            <p:cNvSpPr/>
            <p:nvPr/>
          </p:nvSpPr>
          <p:spPr>
            <a:xfrm>
              <a:off x="5754485" y="3087819"/>
              <a:ext cx="4495800" cy="3011170"/>
            </a:xfrm>
            <a:custGeom>
              <a:avLst/>
              <a:gdLst/>
              <a:ahLst/>
              <a:cxnLst/>
              <a:rect l="l" t="t" r="r" b="b"/>
              <a:pathLst>
                <a:path w="4495800" h="3011170">
                  <a:moveTo>
                    <a:pt x="4378198" y="0"/>
                  </a:moveTo>
                  <a:lnTo>
                    <a:pt x="117221" y="0"/>
                  </a:lnTo>
                  <a:lnTo>
                    <a:pt x="71596" y="9213"/>
                  </a:lnTo>
                  <a:lnTo>
                    <a:pt x="34336" y="34337"/>
                  </a:lnTo>
                  <a:lnTo>
                    <a:pt x="9212" y="71601"/>
                  </a:lnTo>
                  <a:lnTo>
                    <a:pt x="0" y="117233"/>
                  </a:lnTo>
                  <a:lnTo>
                    <a:pt x="0" y="3010750"/>
                  </a:lnTo>
                  <a:lnTo>
                    <a:pt x="4495419" y="3010750"/>
                  </a:lnTo>
                  <a:lnTo>
                    <a:pt x="4495419" y="117233"/>
                  </a:lnTo>
                  <a:lnTo>
                    <a:pt x="4486207" y="71601"/>
                  </a:lnTo>
                  <a:lnTo>
                    <a:pt x="4461087" y="34337"/>
                  </a:lnTo>
                  <a:lnTo>
                    <a:pt x="4423827" y="9213"/>
                  </a:lnTo>
                  <a:lnTo>
                    <a:pt x="4378198" y="0"/>
                  </a:lnTo>
                  <a:close/>
                </a:path>
              </a:pathLst>
            </a:custGeom>
            <a:solidFill>
              <a:srgbClr val="0D0D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7">
              <a:extLst>
                <a:ext uri="{FF2B5EF4-FFF2-40B4-BE49-F238E27FC236}">
                  <a16:creationId xmlns:a16="http://schemas.microsoft.com/office/drawing/2014/main" id="{DCE656B4-C885-7ACE-00C0-50B10A2F3C94}"/>
                </a:ext>
              </a:extLst>
            </p:cNvPr>
            <p:cNvSpPr/>
            <p:nvPr/>
          </p:nvSpPr>
          <p:spPr>
            <a:xfrm>
              <a:off x="5878690" y="3256711"/>
              <a:ext cx="4247515" cy="2626995"/>
            </a:xfrm>
            <a:custGeom>
              <a:avLst/>
              <a:gdLst/>
              <a:ahLst/>
              <a:cxnLst/>
              <a:rect l="l" t="t" r="r" b="b"/>
              <a:pathLst>
                <a:path w="4247515" h="2626995">
                  <a:moveTo>
                    <a:pt x="4246994" y="0"/>
                  </a:moveTo>
                  <a:lnTo>
                    <a:pt x="0" y="0"/>
                  </a:lnTo>
                  <a:lnTo>
                    <a:pt x="0" y="2626575"/>
                  </a:lnTo>
                  <a:lnTo>
                    <a:pt x="4246994" y="2626575"/>
                  </a:lnTo>
                  <a:lnTo>
                    <a:pt x="42469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28">
              <a:extLst>
                <a:ext uri="{FF2B5EF4-FFF2-40B4-BE49-F238E27FC236}">
                  <a16:creationId xmlns:a16="http://schemas.microsoft.com/office/drawing/2014/main" id="{F7CCEA26-EAF3-A67B-16B4-E2FB2F9A52B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35231" y="6113563"/>
              <a:ext cx="5537543" cy="87922"/>
            </a:xfrm>
            <a:prstGeom prst="rect">
              <a:avLst/>
            </a:prstGeom>
          </p:spPr>
        </p:pic>
        <p:pic>
          <p:nvPicPr>
            <p:cNvPr id="8" name="object 29">
              <a:extLst>
                <a:ext uri="{FF2B5EF4-FFF2-40B4-BE49-F238E27FC236}">
                  <a16:creationId xmlns:a16="http://schemas.microsoft.com/office/drawing/2014/main" id="{B83CC2BF-A56C-9049-0BA4-635B9823B25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35231" y="6201486"/>
              <a:ext cx="5537542" cy="101676"/>
            </a:xfrm>
            <a:prstGeom prst="rect">
              <a:avLst/>
            </a:prstGeom>
          </p:spPr>
        </p:pic>
        <p:pic>
          <p:nvPicPr>
            <p:cNvPr id="9" name="object 30">
              <a:extLst>
                <a:ext uri="{FF2B5EF4-FFF2-40B4-BE49-F238E27FC236}">
                  <a16:creationId xmlns:a16="http://schemas.microsoft.com/office/drawing/2014/main" id="{CB5A54D9-665A-428F-C2F6-F7677AD7A46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53617" y="6113564"/>
              <a:ext cx="1097165" cy="65227"/>
            </a:xfrm>
            <a:prstGeom prst="rect">
              <a:avLst/>
            </a:prstGeom>
          </p:spPr>
        </p:pic>
        <p:pic>
          <p:nvPicPr>
            <p:cNvPr id="10" name="object 31">
              <a:extLst>
                <a:ext uri="{FF2B5EF4-FFF2-40B4-BE49-F238E27FC236}">
                  <a16:creationId xmlns:a16="http://schemas.microsoft.com/office/drawing/2014/main" id="{572CE2B0-E728-6D27-FBCB-C03C925516F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35231" y="6098578"/>
              <a:ext cx="5537542" cy="14986"/>
            </a:xfrm>
            <a:prstGeom prst="rect">
              <a:avLst/>
            </a:prstGeom>
          </p:spPr>
        </p:pic>
        <p:pic>
          <p:nvPicPr>
            <p:cNvPr id="11" name="object 32">
              <a:extLst>
                <a:ext uri="{FF2B5EF4-FFF2-40B4-BE49-F238E27FC236}">
                  <a16:creationId xmlns:a16="http://schemas.microsoft.com/office/drawing/2014/main" id="{DCF967D3-EC73-6F1C-9987-C9106D5F020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28398" y="6134938"/>
              <a:ext cx="226085" cy="45161"/>
            </a:xfrm>
            <a:prstGeom prst="rect">
              <a:avLst/>
            </a:prstGeom>
          </p:spPr>
        </p:pic>
        <p:pic>
          <p:nvPicPr>
            <p:cNvPr id="12" name="object 33">
              <a:extLst>
                <a:ext uri="{FF2B5EF4-FFF2-40B4-BE49-F238E27FC236}">
                  <a16:creationId xmlns:a16="http://schemas.microsoft.com/office/drawing/2014/main" id="{2DEB33D7-C314-2220-3D16-97375A15738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56854" y="3130080"/>
              <a:ext cx="90677" cy="90665"/>
            </a:xfrm>
            <a:prstGeom prst="rect">
              <a:avLst/>
            </a:prstGeom>
          </p:spPr>
        </p:pic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CB0C5E3B-3D8E-0633-7214-BD1F1D16FD6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1" r="1737" b="11440"/>
          <a:stretch/>
        </p:blipFill>
        <p:spPr>
          <a:xfrm>
            <a:off x="8585571" y="2393137"/>
            <a:ext cx="1358057" cy="190176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373ED437-FA4C-154C-C106-231837A01D4C}"/>
              </a:ext>
            </a:extLst>
          </p:cNvPr>
          <p:cNvSpPr txBox="1"/>
          <p:nvPr/>
        </p:nvSpPr>
        <p:spPr>
          <a:xfrm>
            <a:off x="8530467" y="2643265"/>
            <a:ext cx="14682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050" dirty="0" err="1">
                <a:solidFill>
                  <a:srgbClr val="3E3E3E"/>
                </a:solidFill>
              </a:rPr>
              <a:t>Scansiona</a:t>
            </a:r>
            <a:r>
              <a:rPr lang="de-CH" sz="1050" dirty="0">
                <a:solidFill>
                  <a:srgbClr val="3E3E3E"/>
                </a:solidFill>
              </a:rPr>
              <a:t> </a:t>
            </a:r>
            <a:r>
              <a:rPr lang="de-CH" sz="1050" dirty="0" err="1">
                <a:solidFill>
                  <a:srgbClr val="3E3E3E"/>
                </a:solidFill>
              </a:rPr>
              <a:t>ora</a:t>
            </a:r>
            <a:r>
              <a:rPr lang="de-CH" sz="1050" dirty="0">
                <a:solidFill>
                  <a:srgbClr val="3E3E3E"/>
                </a:solidFill>
              </a:rPr>
              <a:t> e </a:t>
            </a:r>
            <a:r>
              <a:rPr lang="de-CH" sz="1050" dirty="0" err="1">
                <a:solidFill>
                  <a:srgbClr val="3E3E3E"/>
                </a:solidFill>
              </a:rPr>
              <a:t>approfittane</a:t>
            </a:r>
            <a:r>
              <a:rPr lang="de-CH" sz="1050" dirty="0">
                <a:solidFill>
                  <a:srgbClr val="3E3E3E"/>
                </a:solidFill>
              </a:rPr>
              <a:t>!</a:t>
            </a:r>
          </a:p>
        </p:txBody>
      </p:sp>
      <p:sp>
        <p:nvSpPr>
          <p:cNvPr id="2" name="Textplatzhalter 3">
            <a:extLst>
              <a:ext uri="{FF2B5EF4-FFF2-40B4-BE49-F238E27FC236}">
                <a16:creationId xmlns:a16="http://schemas.microsoft.com/office/drawing/2014/main" id="{68DF575D-5AE6-BC49-5C3E-86AE08D803DB}"/>
              </a:ext>
            </a:extLst>
          </p:cNvPr>
          <p:cNvSpPr txBox="1">
            <a:spLocks/>
          </p:cNvSpPr>
          <p:nvPr/>
        </p:nvSpPr>
        <p:spPr>
          <a:xfrm>
            <a:off x="838200" y="993057"/>
            <a:ext cx="10515600" cy="5345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3E3E3E"/>
              </a:buClr>
              <a:buSzPct val="70000"/>
              <a:buFont typeface="Arial" panose="020B0604020202020204" pitchFamily="34" charset="0"/>
              <a:buNone/>
              <a:defRPr sz="3200" b="0" i="0" kern="1200">
                <a:solidFill>
                  <a:srgbClr val="3E3E3E"/>
                </a:solidFill>
                <a:latin typeface="Cera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b="0" i="0" kern="1200">
                <a:solidFill>
                  <a:srgbClr val="3E3E3E"/>
                </a:solidFill>
                <a:latin typeface="Cera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b="0" i="0" kern="1200">
                <a:solidFill>
                  <a:srgbClr val="3E3E3E"/>
                </a:solidFill>
                <a:latin typeface="Cera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b="0" i="0" kern="1200">
                <a:solidFill>
                  <a:srgbClr val="3E3E3E"/>
                </a:solidFill>
                <a:latin typeface="Cera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b="0" i="0" kern="1200">
                <a:solidFill>
                  <a:srgbClr val="3E3E3E"/>
                </a:solidFill>
                <a:latin typeface="Cera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dirty="0"/>
              <a:t>Offerte per i membri Swiss-Ski</a:t>
            </a:r>
          </a:p>
        </p:txBody>
      </p:sp>
      <p:pic>
        <p:nvPicPr>
          <p:cNvPr id="24" name="Bildschirmaufzeichnung 23">
            <a:hlinkClick r:id="" action="ppaction://media"/>
            <a:extLst>
              <a:ext uri="{FF2B5EF4-FFF2-40B4-BE49-F238E27FC236}">
                <a16:creationId xmlns:a16="http://schemas.microsoft.com/office/drawing/2014/main" id="{6DE85A4D-5FFD-EBBD-8486-E105E8FEAC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l="7912" r="10603"/>
          <a:stretch>
            <a:fillRect/>
          </a:stretch>
        </p:blipFill>
        <p:spPr>
          <a:xfrm>
            <a:off x="1707626" y="1843033"/>
            <a:ext cx="5076979" cy="347459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F8EFBB6C-140A-8682-6AF3-8FEFE6C87BDA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0667" t="10000" r="10726" b="11986"/>
          <a:stretch>
            <a:fillRect/>
          </a:stretch>
        </p:blipFill>
        <p:spPr>
          <a:xfrm>
            <a:off x="8769298" y="3146888"/>
            <a:ext cx="990600" cy="983123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E0BCEE2F-4862-0E83-6E63-A749E5898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666"/>
            <a:ext cx="11353800" cy="534513"/>
          </a:xfrm>
        </p:spPr>
        <p:txBody>
          <a:bodyPr>
            <a:normAutofit/>
          </a:bodyPr>
          <a:lstStyle/>
          <a:p>
            <a:r>
              <a:rPr lang="it-IT" sz="2700" dirty="0"/>
              <a:t>Rafforzamento dei club di sport sulla neve da parte di Swiss-Ski</a:t>
            </a:r>
          </a:p>
        </p:txBody>
      </p:sp>
    </p:spTree>
    <p:extLst>
      <p:ext uri="{BB962C8B-B14F-4D97-AF65-F5344CB8AC3E}">
        <p14:creationId xmlns:p14="http://schemas.microsoft.com/office/powerpoint/2010/main" val="217160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0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par>
              <p:cTn id="13"/>
            </p:par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250727-D9F3-47ED-21A6-D4355A0B9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Cotizzazione</a:t>
            </a:r>
            <a:endParaRPr lang="de-CH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A945B69-6960-593D-1856-B9649BE0A216}"/>
              </a:ext>
            </a:extLst>
          </p:cNvPr>
          <p:cNvSpPr/>
          <p:nvPr/>
        </p:nvSpPr>
        <p:spPr>
          <a:xfrm>
            <a:off x="4210048" y="2737321"/>
            <a:ext cx="2324100" cy="4402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rgbClr val="3E3E3E"/>
                </a:solidFill>
                <a:latin typeface="Cera" panose="00000500000000000000" pitchFamily="50" charset="0"/>
              </a:rPr>
              <a:t>Club di sport sulla neve</a:t>
            </a:r>
            <a:endParaRPr lang="de-CH" sz="1000" dirty="0">
              <a:solidFill>
                <a:srgbClr val="3E3E3E"/>
              </a:solidFill>
              <a:latin typeface="Cera" panose="00000500000000000000" pitchFamily="50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97A06FC-EF80-8037-1C12-819C43598E12}"/>
              </a:ext>
            </a:extLst>
          </p:cNvPr>
          <p:cNvSpPr/>
          <p:nvPr/>
        </p:nvSpPr>
        <p:spPr>
          <a:xfrm>
            <a:off x="4210049" y="1678185"/>
            <a:ext cx="2324099" cy="4402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dirty="0">
                <a:solidFill>
                  <a:srgbClr val="3E3E3E"/>
                </a:solidFill>
                <a:latin typeface="Cera" panose="00000500000000000000" pitchFamily="50" charset="0"/>
              </a:rPr>
              <a:t>Membri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698C70E-1690-F7AB-6E8B-219024B9FE5F}"/>
              </a:ext>
            </a:extLst>
          </p:cNvPr>
          <p:cNvSpPr/>
          <p:nvPr/>
        </p:nvSpPr>
        <p:spPr>
          <a:xfrm>
            <a:off x="4210048" y="5839285"/>
            <a:ext cx="2324100" cy="4402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dirty="0">
                <a:solidFill>
                  <a:srgbClr val="3E3E3E"/>
                </a:solidFill>
                <a:latin typeface="Cera" panose="00000500000000000000" pitchFamily="50" charset="0"/>
              </a:rPr>
              <a:t>Swiss-Ski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38BE5C8-4BA4-0A1A-C32C-7DDD124AEE73}"/>
              </a:ext>
            </a:extLst>
          </p:cNvPr>
          <p:cNvSpPr/>
          <p:nvPr/>
        </p:nvSpPr>
        <p:spPr>
          <a:xfrm>
            <a:off x="4210048" y="4098955"/>
            <a:ext cx="2324100" cy="4402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000" dirty="0" err="1">
                <a:solidFill>
                  <a:srgbClr val="3E3E3E"/>
                </a:solidFill>
                <a:latin typeface="Cera" panose="00000500000000000000" pitchFamily="50" charset="0"/>
              </a:rPr>
              <a:t>Associazione</a:t>
            </a:r>
            <a:r>
              <a:rPr lang="de-CH" sz="1000" dirty="0">
                <a:solidFill>
                  <a:srgbClr val="3E3E3E"/>
                </a:solidFill>
                <a:latin typeface="Cera" panose="00000500000000000000" pitchFamily="50" charset="0"/>
              </a:rPr>
              <a:t> regionale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84F0364A-9C6C-15E1-DE7D-EF6C61A11334}"/>
              </a:ext>
            </a:extLst>
          </p:cNvPr>
          <p:cNvCxnSpPr/>
          <p:nvPr/>
        </p:nvCxnSpPr>
        <p:spPr>
          <a:xfrm>
            <a:off x="3571875" y="2827883"/>
            <a:ext cx="4476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69EDBE56-649A-8D43-7E29-03E5B1A061CE}"/>
              </a:ext>
            </a:extLst>
          </p:cNvPr>
          <p:cNvCxnSpPr/>
          <p:nvPr/>
        </p:nvCxnSpPr>
        <p:spPr>
          <a:xfrm>
            <a:off x="3571875" y="4216510"/>
            <a:ext cx="4476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E3020A19-564A-4DF9-63B3-C84A9F136816}"/>
              </a:ext>
            </a:extLst>
          </p:cNvPr>
          <p:cNvCxnSpPr>
            <a:cxnSpLocks/>
          </p:cNvCxnSpPr>
          <p:nvPr/>
        </p:nvCxnSpPr>
        <p:spPr>
          <a:xfrm>
            <a:off x="2257534" y="6089891"/>
            <a:ext cx="17605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6CD16C77-F7A9-46A9-46B9-A1E82753526F}"/>
              </a:ext>
            </a:extLst>
          </p:cNvPr>
          <p:cNvCxnSpPr>
            <a:cxnSpLocks/>
          </p:cNvCxnSpPr>
          <p:nvPr/>
        </p:nvCxnSpPr>
        <p:spPr>
          <a:xfrm>
            <a:off x="3571875" y="1898288"/>
            <a:ext cx="0" cy="929595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36BC7107-76F1-D47E-5565-072CEAC1D4A3}"/>
              </a:ext>
            </a:extLst>
          </p:cNvPr>
          <p:cNvCxnSpPr>
            <a:cxnSpLocks/>
          </p:cNvCxnSpPr>
          <p:nvPr/>
        </p:nvCxnSpPr>
        <p:spPr>
          <a:xfrm>
            <a:off x="3571875" y="3174579"/>
            <a:ext cx="0" cy="1041931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797C0501-20CE-40A1-0DEC-52129D2204E7}"/>
              </a:ext>
            </a:extLst>
          </p:cNvPr>
          <p:cNvCxnSpPr/>
          <p:nvPr/>
        </p:nvCxnSpPr>
        <p:spPr>
          <a:xfrm>
            <a:off x="3571875" y="1898288"/>
            <a:ext cx="403225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52D2BF6D-B92B-BCA2-C934-F0BDE3CA067D}"/>
              </a:ext>
            </a:extLst>
          </p:cNvPr>
          <p:cNvCxnSpPr>
            <a:cxnSpLocks/>
          </p:cNvCxnSpPr>
          <p:nvPr/>
        </p:nvCxnSpPr>
        <p:spPr>
          <a:xfrm>
            <a:off x="3571875" y="3171042"/>
            <a:ext cx="403225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74319F9E-988C-5441-ADED-676E9A2A178F}"/>
              </a:ext>
            </a:extLst>
          </p:cNvPr>
          <p:cNvCxnSpPr>
            <a:cxnSpLocks/>
          </p:cNvCxnSpPr>
          <p:nvPr/>
        </p:nvCxnSpPr>
        <p:spPr>
          <a:xfrm>
            <a:off x="7185023" y="4319057"/>
            <a:ext cx="0" cy="1751342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63FE409D-81A2-C6F6-67D7-487734AC7505}"/>
              </a:ext>
            </a:extLst>
          </p:cNvPr>
          <p:cNvCxnSpPr>
            <a:cxnSpLocks/>
          </p:cNvCxnSpPr>
          <p:nvPr/>
        </p:nvCxnSpPr>
        <p:spPr>
          <a:xfrm flipH="1">
            <a:off x="6781798" y="4319057"/>
            <a:ext cx="4032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3E983E85-F703-3C7D-F6E9-37FB798A14A9}"/>
              </a:ext>
            </a:extLst>
          </p:cNvPr>
          <p:cNvCxnSpPr/>
          <p:nvPr/>
        </p:nvCxnSpPr>
        <p:spPr>
          <a:xfrm>
            <a:off x="6781798" y="6070399"/>
            <a:ext cx="403225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6" name="Picture 6" descr="Liechtenstein-Währungssymbol Liechtenstein-Franken-Symbol Chf-Zeichen-Vektorillustration  Lizenzfrei nutzbare SVG, Vektorgrafiken, Clip Arts, Illustrationen. Image  207680912.">
            <a:extLst>
              <a:ext uri="{FF2B5EF4-FFF2-40B4-BE49-F238E27FC236}">
                <a16:creationId xmlns:a16="http://schemas.microsoft.com/office/drawing/2014/main" id="{FA0D0056-CA8F-658F-013E-97C7D82667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 t="24475" r="20417" b="24943"/>
          <a:stretch/>
        </p:blipFill>
        <p:spPr bwMode="auto">
          <a:xfrm>
            <a:off x="838200" y="2195667"/>
            <a:ext cx="279408" cy="25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Liechtenstein-Währungssymbol Liechtenstein-Franken-Symbol Chf-Zeichen-Vektorillustration  Lizenzfrei nutzbare SVG, Vektorgrafiken, Clip Arts, Illustrationen. Image  207680912.">
            <a:extLst>
              <a:ext uri="{FF2B5EF4-FFF2-40B4-BE49-F238E27FC236}">
                <a16:creationId xmlns:a16="http://schemas.microsoft.com/office/drawing/2014/main" id="{67D2495C-7E02-838A-32B9-D444DFAE9B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 t="24475" r="20417" b="24943"/>
          <a:stretch/>
        </p:blipFill>
        <p:spPr bwMode="auto">
          <a:xfrm>
            <a:off x="3751258" y="3560570"/>
            <a:ext cx="279408" cy="25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Liechtenstein-Währungssymbol Liechtenstein-Franken-Symbol Chf-Zeichen-Vektorillustration  Lizenzfrei nutzbare SVG, Vektorgrafiken, Clip Arts, Illustrationen. Image  207680912.">
            <a:extLst>
              <a:ext uri="{FF2B5EF4-FFF2-40B4-BE49-F238E27FC236}">
                <a16:creationId xmlns:a16="http://schemas.microsoft.com/office/drawing/2014/main" id="{52A6BAF7-44A5-5032-22C6-9D5D4F1249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 t="24475" r="20417" b="24943"/>
          <a:stretch/>
        </p:blipFill>
        <p:spPr bwMode="auto">
          <a:xfrm>
            <a:off x="7466003" y="5099437"/>
            <a:ext cx="279408" cy="25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feld 52">
            <a:extLst>
              <a:ext uri="{FF2B5EF4-FFF2-40B4-BE49-F238E27FC236}">
                <a16:creationId xmlns:a16="http://schemas.microsoft.com/office/drawing/2014/main" id="{07CAC136-2CAF-C3C6-4E23-645D7DE62435}"/>
              </a:ext>
            </a:extLst>
          </p:cNvPr>
          <p:cNvSpPr txBox="1"/>
          <p:nvPr/>
        </p:nvSpPr>
        <p:spPr>
          <a:xfrm>
            <a:off x="1145150" y="2170026"/>
            <a:ext cx="23314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3E3E3E"/>
                </a:solidFill>
                <a:latin typeface="Cera" panose="00000500000000000000" pitchFamily="50" charset="0"/>
              </a:rPr>
              <a:t>Importo individuale secondo il club</a:t>
            </a:r>
            <a:endParaRPr lang="de-CH" sz="1000" dirty="0">
              <a:solidFill>
                <a:srgbClr val="3E3E3E"/>
              </a:solidFill>
              <a:latin typeface="Cera" panose="00000500000000000000" pitchFamily="50" charset="0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5591476C-6819-C3A6-A880-4E0912106887}"/>
              </a:ext>
            </a:extLst>
          </p:cNvPr>
          <p:cNvSpPr txBox="1"/>
          <p:nvPr/>
        </p:nvSpPr>
        <p:spPr>
          <a:xfrm>
            <a:off x="4026739" y="3509589"/>
            <a:ext cx="2216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3E3E3E"/>
                </a:solidFill>
                <a:latin typeface="Cera" panose="00000500000000000000" pitchFamily="50" charset="0"/>
              </a:rPr>
              <a:t>Importo individuale secondo l’associazione regionale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47ADE483-422B-90B2-660C-3D485B95DA01}"/>
              </a:ext>
            </a:extLst>
          </p:cNvPr>
          <p:cNvSpPr txBox="1"/>
          <p:nvPr/>
        </p:nvSpPr>
        <p:spPr>
          <a:xfrm>
            <a:off x="674942" y="4225037"/>
            <a:ext cx="157034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 sz="1000" dirty="0">
                <a:solidFill>
                  <a:srgbClr val="3E3E3E"/>
                </a:solidFill>
                <a:latin typeface="Cera" panose="00000500000000000000" pitchFamily="50" charset="0"/>
              </a:rPr>
              <a:t>CHF 23-28 in </a:t>
            </a:r>
            <a:r>
              <a:rPr lang="de-CH" sz="1000" dirty="0" err="1">
                <a:solidFill>
                  <a:srgbClr val="3E3E3E"/>
                </a:solidFill>
                <a:latin typeface="Cera" panose="00000500000000000000" pitchFamily="50" charset="0"/>
              </a:rPr>
              <a:t>media</a:t>
            </a:r>
            <a:r>
              <a:rPr lang="de-CH" sz="1000" dirty="0">
                <a:solidFill>
                  <a:srgbClr val="3E3E3E"/>
                </a:solidFill>
                <a:latin typeface="Cera" panose="00000500000000000000" pitchFamily="50" charset="0"/>
              </a:rPr>
              <a:t> per </a:t>
            </a:r>
            <a:r>
              <a:rPr lang="de-CH" sz="1000" dirty="0" err="1">
                <a:solidFill>
                  <a:srgbClr val="3E3E3E"/>
                </a:solidFill>
                <a:latin typeface="Cera" panose="00000500000000000000" pitchFamily="50" charset="0"/>
              </a:rPr>
              <a:t>membro</a:t>
            </a:r>
            <a:endParaRPr lang="de-CH" sz="1000" dirty="0">
              <a:solidFill>
                <a:srgbClr val="3E3E3E"/>
              </a:solidFill>
              <a:latin typeface="Cera" panose="00000500000000000000" pitchFamily="50" charset="0"/>
            </a:endParaRPr>
          </a:p>
        </p:txBody>
      </p: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67BCC565-870D-6A9B-11F7-F0F2093E656C}"/>
              </a:ext>
            </a:extLst>
          </p:cNvPr>
          <p:cNvCxnSpPr>
            <a:cxnSpLocks/>
          </p:cNvCxnSpPr>
          <p:nvPr/>
        </p:nvCxnSpPr>
        <p:spPr>
          <a:xfrm>
            <a:off x="2249327" y="3068095"/>
            <a:ext cx="8206" cy="3021796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0D329D96-F8E8-DB8F-0A3F-1E0968A0FBE3}"/>
              </a:ext>
            </a:extLst>
          </p:cNvPr>
          <p:cNvCxnSpPr>
            <a:cxnSpLocks/>
          </p:cNvCxnSpPr>
          <p:nvPr/>
        </p:nvCxnSpPr>
        <p:spPr>
          <a:xfrm>
            <a:off x="2249327" y="3059917"/>
            <a:ext cx="1719423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3" name="Textfeld 62">
            <a:extLst>
              <a:ext uri="{FF2B5EF4-FFF2-40B4-BE49-F238E27FC236}">
                <a16:creationId xmlns:a16="http://schemas.microsoft.com/office/drawing/2014/main" id="{6595B087-D781-88A6-EE65-93DC42302FA6}"/>
              </a:ext>
            </a:extLst>
          </p:cNvPr>
          <p:cNvSpPr txBox="1"/>
          <p:nvPr/>
        </p:nvSpPr>
        <p:spPr>
          <a:xfrm>
            <a:off x="7752694" y="4951833"/>
            <a:ext cx="23240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3E3E3E"/>
                </a:solidFill>
                <a:latin typeface="Cera" panose="00000500000000000000" pitchFamily="50" charset="0"/>
              </a:rPr>
              <a:t>300 000 CHF ripartiti secondo la chiave di distribuzione tra le 12 associazioni regionali</a:t>
            </a:r>
            <a:endParaRPr lang="de-CH" sz="1000" dirty="0">
              <a:solidFill>
                <a:srgbClr val="3E3E3E"/>
              </a:solidFill>
              <a:latin typeface="Cera" panose="00000500000000000000" pitchFamily="50" charset="0"/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D390CEDB-30E0-063D-8378-A20E23BA1BDB}"/>
              </a:ext>
            </a:extLst>
          </p:cNvPr>
          <p:cNvSpPr txBox="1"/>
          <p:nvPr/>
        </p:nvSpPr>
        <p:spPr>
          <a:xfrm>
            <a:off x="4722067" y="5085226"/>
            <a:ext cx="7223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00" dirty="0">
                <a:solidFill>
                  <a:srgbClr val="3E3E3E"/>
                </a:solidFill>
                <a:latin typeface="Cera" panose="00000500000000000000" pitchFamily="50" charset="0"/>
              </a:rPr>
              <a:t>CHF 10</a:t>
            </a:r>
          </a:p>
        </p:txBody>
      </p: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4E0961F5-D439-B4E4-8700-9E3042DA174E}"/>
              </a:ext>
            </a:extLst>
          </p:cNvPr>
          <p:cNvCxnSpPr>
            <a:cxnSpLocks/>
          </p:cNvCxnSpPr>
          <p:nvPr/>
        </p:nvCxnSpPr>
        <p:spPr>
          <a:xfrm flipH="1" flipV="1">
            <a:off x="5453565" y="4637155"/>
            <a:ext cx="1738" cy="1101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95" name="Picture 6" descr="Liechtenstein-Währungssymbol Liechtenstein-Franken-Symbol Chf-Zeichen-Vektorillustration  Lizenzfrei nutzbare SVG, Vektorgrafiken, Clip Arts, Illustrationen. Image  207680912.">
            <a:extLst>
              <a:ext uri="{FF2B5EF4-FFF2-40B4-BE49-F238E27FC236}">
                <a16:creationId xmlns:a16="http://schemas.microsoft.com/office/drawing/2014/main" id="{85026DD6-88BD-BB04-69BD-B81382F30A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 t="24475" r="20417" b="24943"/>
          <a:stretch/>
        </p:blipFill>
        <p:spPr bwMode="auto">
          <a:xfrm>
            <a:off x="402121" y="4318164"/>
            <a:ext cx="279408" cy="25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feld 105">
            <a:extLst>
              <a:ext uri="{FF2B5EF4-FFF2-40B4-BE49-F238E27FC236}">
                <a16:creationId xmlns:a16="http://schemas.microsoft.com/office/drawing/2014/main" id="{D3253D5A-3563-DEB7-6D0E-F22341F860F9}"/>
              </a:ext>
            </a:extLst>
          </p:cNvPr>
          <p:cNvSpPr txBox="1"/>
          <p:nvPr/>
        </p:nvSpPr>
        <p:spPr>
          <a:xfrm>
            <a:off x="7466003" y="1652422"/>
            <a:ext cx="4379902" cy="249299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200" b="1" dirty="0">
                <a:latin typeface="Cera" panose="00000500000000000000" pitchFamily="50" charset="0"/>
              </a:rPr>
              <a:t>Importante</a:t>
            </a:r>
          </a:p>
          <a:p>
            <a:endParaRPr lang="it-IT" sz="1200" dirty="0">
              <a:latin typeface="Cera" panose="00000500000000000000" pitchFamily="50" charset="0"/>
            </a:endParaRPr>
          </a:p>
          <a:p>
            <a:r>
              <a:rPr lang="it-IT" sz="1200" dirty="0">
                <a:latin typeface="Cera" panose="00000500000000000000" pitchFamily="50" charset="0"/>
              </a:rPr>
              <a:t>➤ La maggior parte delle vostre quote annuali viene versata all’associazione regionale</a:t>
            </a:r>
          </a:p>
          <a:p>
            <a:endParaRPr lang="it-IT" sz="1200" dirty="0">
              <a:latin typeface="Cera" panose="00000500000000000000" pitchFamily="50" charset="0"/>
            </a:endParaRPr>
          </a:p>
          <a:p>
            <a:r>
              <a:rPr lang="it-IT" sz="1200" dirty="0">
                <a:latin typeface="Cera" panose="00000500000000000000" pitchFamily="50" charset="0"/>
              </a:rPr>
              <a:t>➤ Il 40% delle quote versate a Swiss-Ski viene anch’esso versato direttamente all’associazione regionale</a:t>
            </a:r>
          </a:p>
          <a:p>
            <a:endParaRPr lang="it-IT" sz="1200" dirty="0">
              <a:latin typeface="Cera" panose="00000500000000000000" pitchFamily="50" charset="0"/>
            </a:endParaRPr>
          </a:p>
          <a:p>
            <a:r>
              <a:rPr lang="it-IT" sz="1200" dirty="0">
                <a:latin typeface="Cera" panose="00000500000000000000" pitchFamily="50" charset="0"/>
              </a:rPr>
              <a:t>➤ Importo restante presso Swiss-Ski: 100% destinato allo sport ricreativo</a:t>
            </a:r>
          </a:p>
          <a:p>
            <a:endParaRPr lang="it-IT" sz="1200" dirty="0">
              <a:latin typeface="Cera" panose="00000500000000000000" pitchFamily="50" charset="0"/>
            </a:endParaRPr>
          </a:p>
          <a:p>
            <a:r>
              <a:rPr lang="it-IT" sz="1200" dirty="0">
                <a:latin typeface="Cera" panose="00000500000000000000" pitchFamily="50" charset="0"/>
              </a:rPr>
              <a:t>➤ L’importo restante presso Swiss-Ski copre circa il 25% del budget dedicato allo sport ricreativo</a:t>
            </a:r>
          </a:p>
        </p:txBody>
      </p:sp>
    </p:spTree>
    <p:extLst>
      <p:ext uri="{BB962C8B-B14F-4D97-AF65-F5344CB8AC3E}">
        <p14:creationId xmlns:p14="http://schemas.microsoft.com/office/powerpoint/2010/main" val="2998070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3D8D3-A2A7-19C2-3173-038D95E01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C1E2E3B-59BA-E473-528E-5B12657FE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4873"/>
            <a:ext cx="10515600" cy="534513"/>
          </a:xfrm>
        </p:spPr>
        <p:txBody>
          <a:bodyPr>
            <a:noAutofit/>
          </a:bodyPr>
          <a:lstStyle/>
          <a:p>
            <a:r>
              <a:rPr lang="de-CH" sz="2400" dirty="0" err="1"/>
              <a:t>Perché</a:t>
            </a:r>
            <a:r>
              <a:rPr lang="de-CH" sz="2400" dirty="0"/>
              <a:t> </a:t>
            </a:r>
            <a:r>
              <a:rPr lang="de-CH" sz="2400" dirty="0" err="1"/>
              <a:t>dobbiamo</a:t>
            </a:r>
            <a:r>
              <a:rPr lang="de-CH" sz="2400" dirty="0"/>
              <a:t> </a:t>
            </a:r>
            <a:r>
              <a:rPr lang="de-CH" sz="2400" dirty="0" err="1"/>
              <a:t>isvrivere</a:t>
            </a:r>
            <a:r>
              <a:rPr lang="de-CH" sz="2400" dirty="0"/>
              <a:t> a Swiss-Ski tutti i membri del </a:t>
            </a:r>
            <a:r>
              <a:rPr lang="de-CH" sz="2400" dirty="0" err="1"/>
              <a:t>club</a:t>
            </a:r>
            <a:r>
              <a:rPr lang="de-CH" sz="2400" dirty="0"/>
              <a:t>?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EA19C06-6349-D08F-99D3-954CEBA1490C}"/>
              </a:ext>
            </a:extLst>
          </p:cNvPr>
          <p:cNvSpPr txBox="1"/>
          <p:nvPr/>
        </p:nvSpPr>
        <p:spPr>
          <a:xfrm>
            <a:off x="838200" y="1487638"/>
            <a:ext cx="1088707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rgbClr val="3E3E3E"/>
                </a:solidFill>
                <a:latin typeface="Cera" panose="00000500000000000000" pitchFamily="50" charset="0"/>
              </a:rPr>
              <a:t>1. La nostra forza comune</a:t>
            </a:r>
          </a:p>
          <a:p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Più membri, più peso politico Il numero di membri registrati è la valuta più importante a livello politico. Più membri rappresenta ufficialmente Swiss-Ski, più forte è la nostra voce nel Parlamento dello Sport.</a:t>
            </a:r>
          </a:p>
          <a:p>
            <a:endParaRPr lang="de-CH" sz="1200" dirty="0">
              <a:solidFill>
                <a:srgbClr val="3E3E3E"/>
              </a:solidFill>
              <a:latin typeface="Cera" panose="00000500000000000000" pitchFamily="50" charset="0"/>
            </a:endParaRPr>
          </a:p>
          <a:p>
            <a:r>
              <a:rPr lang="de-CH" sz="1200" b="1" dirty="0">
                <a:solidFill>
                  <a:srgbClr val="3E3E3E"/>
                </a:solidFill>
                <a:latin typeface="Cera" panose="00000500000000000000" pitchFamily="50" charset="0"/>
              </a:rPr>
              <a:t>2.</a:t>
            </a:r>
            <a:r>
              <a:rPr lang="it-IT" sz="1200" b="1" dirty="0">
                <a:solidFill>
                  <a:srgbClr val="3E3E3E"/>
                </a:solidFill>
                <a:latin typeface="Cera" panose="00000500000000000000" pitchFamily="50" charset="0"/>
              </a:rPr>
              <a:t>Trasparenza ed equità</a:t>
            </a:r>
          </a:p>
          <a:p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Cosa succede con la quota associativa? La quota associativa non è un tributo a Swiss-Ski, ma un investimento che ritorna interamente e direttamente nelle strutture degli sport invernali. Il percorso del denaro è chiaramente definito:</a:t>
            </a:r>
          </a:p>
          <a:p>
            <a:endParaRPr lang="de-CH" sz="1200" b="1" dirty="0">
              <a:solidFill>
                <a:srgbClr val="3E3E3E"/>
              </a:solidFill>
              <a:latin typeface="Cera" panose="00000500000000000000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3E3E3E"/>
                </a:solidFill>
                <a:latin typeface="Cera" panose="00000500000000000000" pitchFamily="50" charset="0"/>
              </a:rPr>
              <a:t>Rafforzamento diretto delle federazioni regionali: </a:t>
            </a:r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Da ogni quota associativa CHF 10.– vanno direttamente alla vostra federazione regionale.</a:t>
            </a:r>
            <a:r>
              <a:rPr lang="fr-FR" sz="1200" dirty="0">
                <a:solidFill>
                  <a:srgbClr val="3E3E3E"/>
                </a:solidFill>
                <a:latin typeface="Cera" panose="00000500000000000000" pitchFamily="50" charset="0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3E3E3E"/>
                </a:solidFill>
                <a:latin typeface="Cera" panose="00000500000000000000" pitchFamily="50" charset="0"/>
              </a:rPr>
              <a:t> Promozione aggiuntiva per le federazioni regionali: </a:t>
            </a:r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Dall'intero ricavato delle quote associative viene creato annualmente un fondo di CHF 300'000.–, che viene distribuito alle federazioni regionali in base al merito.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3E3E3E"/>
                </a:solidFill>
                <a:latin typeface="Cera" panose="00000500000000000000" pitchFamily="50" charset="0"/>
              </a:rPr>
              <a:t>100% per la base: </a:t>
            </a:r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Grazie alle quote associative, eventi sportivi amatoriali come il Grand Prix Migros possono avere luogo – momenti in cui bambini, famiglie e interi club vivono da vicino gli sport invernali. </a:t>
            </a:r>
          </a:p>
          <a:p>
            <a:endParaRPr lang="de-CH" sz="1200" dirty="0">
              <a:solidFill>
                <a:srgbClr val="3E3E3E"/>
              </a:solidFill>
              <a:latin typeface="Cera" panose="00000500000000000000" pitchFamily="50" charset="0"/>
            </a:endParaRPr>
          </a:p>
          <a:p>
            <a:r>
              <a:rPr lang="it-IT" sz="1200" b="1" dirty="0">
                <a:solidFill>
                  <a:srgbClr val="3E3E3E"/>
                </a:solidFill>
                <a:latin typeface="Cera" panose="00000500000000000000" pitchFamily="50" charset="0"/>
              </a:rPr>
              <a:t>3. Il focus sui nostri più giovani</a:t>
            </a:r>
          </a:p>
          <a:p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Perché la registrazione è fondamentale! L'affiliazione a Swiss-Ski per i bambini fino a 16 anni è assolutamente gratuita per i club! Secondo il regolamento dei membri (art. 5.2), </a:t>
            </a:r>
            <a:r>
              <a:rPr lang="it-IT" sz="1200" i="1" u="sng" dirty="0">
                <a:solidFill>
                  <a:srgbClr val="3E3E3E"/>
                </a:solidFill>
                <a:latin typeface="Cera" panose="00000500000000000000" pitchFamily="50" charset="0"/>
              </a:rPr>
              <a:t>il contributo a Swiss-Ski per i bambini sotto i 16 anni è di CHF 0.–</a:t>
            </a:r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. Non c'è quindi alcun motivo per non registrarli. Al contrario, la registrazione porta solo vantaggi:</a:t>
            </a:r>
          </a:p>
          <a:p>
            <a:endParaRPr lang="fr-FR" sz="1200" dirty="0">
              <a:solidFill>
                <a:srgbClr val="3E3E3E"/>
              </a:solidFill>
              <a:latin typeface="Cera" panose="00000500000000000000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3E3E3E"/>
                </a:solidFill>
                <a:latin typeface="Cera" panose="00000500000000000000" pitchFamily="50" charset="0"/>
              </a:rPr>
              <a:t>Maggiore peso politico: </a:t>
            </a:r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Ogni bambino conta come membro a pieno titolo nelle statistiche generali nei confronti della Confederazione, del Parlamento dello Sport, di Swiss Olympic, ecc.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3E3E3E"/>
                </a:solidFill>
                <a:latin typeface="Cera" panose="00000500000000000000" pitchFamily="50" charset="0"/>
              </a:rPr>
              <a:t>Beneficio finanziario diretto per la federazione regionale:</a:t>
            </a:r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 Il numero di membri GO è un criterio principale per la distribuzione dei CHF 300'000.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3E3E3E"/>
                </a:solidFill>
                <a:latin typeface="Cera" panose="00000500000000000000" pitchFamily="50" charset="0"/>
              </a:rPr>
              <a:t>Gestione fluida delle competizioni : </a:t>
            </a:r>
            <a:r>
              <a:rPr lang="it-IT" sz="1200" dirty="0">
                <a:solidFill>
                  <a:srgbClr val="3E3E3E"/>
                </a:solidFill>
                <a:latin typeface="Cera" panose="00000500000000000000" pitchFamily="50" charset="0"/>
              </a:rPr>
              <a:t>Una registrazione completa garantisce un processo semplice sulla banca dati delle competizioni (KWO). </a:t>
            </a:r>
            <a:endParaRPr lang="de-CH" sz="1200" dirty="0">
              <a:solidFill>
                <a:srgbClr val="3E3E3E"/>
              </a:solidFill>
              <a:latin typeface="Cer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112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5FCCD-0DBE-45A1-AA1F-2CA163AD3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6D71E-E439-B6B1-AA81-2C550F28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84" y="2781716"/>
            <a:ext cx="11292016" cy="840230"/>
          </a:xfrm>
        </p:spPr>
        <p:txBody>
          <a:bodyPr/>
          <a:lstStyle/>
          <a:p>
            <a:r>
              <a:rPr lang="it-IT" sz="5400" dirty="0"/>
              <a:t>Programma annuale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3064481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CBE54-AF12-62E2-DDB4-3AA2283C2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47488C-8F6D-5E81-365E-A3578EF6B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84" y="2781716"/>
            <a:ext cx="11292016" cy="840230"/>
          </a:xfrm>
        </p:spPr>
        <p:txBody>
          <a:bodyPr/>
          <a:lstStyle/>
          <a:p>
            <a:r>
              <a:rPr lang="it-IT" sz="5400" dirty="0"/>
              <a:t>Elezioni e onorificenze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3113699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93CE99-AC74-4480-9BA3-81FD954E3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Grazie </a:t>
            </a:r>
            <a:r>
              <a:rPr lang="de-CH" dirty="0" err="1"/>
              <a:t>mille</a:t>
            </a:r>
            <a:r>
              <a:rPr lang="de-CH"/>
              <a:t>!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21439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medien 2" title="Switzerland's World Cup Highlights | Swiss-Ski 2024/25">
            <a:hlinkClick r:id="" action="ppaction://media"/>
            <a:extLst>
              <a:ext uri="{FF2B5EF4-FFF2-40B4-BE49-F238E27FC236}">
                <a16:creationId xmlns:a16="http://schemas.microsoft.com/office/drawing/2014/main" id="{55373784-EECB-3561-8855-DED41CD60F10}"/>
              </a:ext>
            </a:extLst>
          </p:cNvPr>
          <p:cNvPicPr>
            <a:picLocks noGrp="1" noRot="1" noChangeAspect="1"/>
          </p:cNvPicPr>
          <p:nvPr>
            <p:ph type="media" sz="quarter" idx="10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7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FEF1-43F8-ED07-7567-710FF7EBB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2">
            <a:extLst>
              <a:ext uri="{FF2B5EF4-FFF2-40B4-BE49-F238E27FC236}">
                <a16:creationId xmlns:a16="http://schemas.microsoft.com/office/drawing/2014/main" id="{317ED5AC-76E4-7364-2613-733799B7C17C}"/>
              </a:ext>
            </a:extLst>
          </p:cNvPr>
          <p:cNvSpPr txBox="1">
            <a:spLocks/>
          </p:cNvSpPr>
          <p:nvPr/>
        </p:nvSpPr>
        <p:spPr>
          <a:xfrm>
            <a:off x="838200" y="611666"/>
            <a:ext cx="10515600" cy="534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3E3E3E"/>
                </a:solidFill>
                <a:latin typeface="Cera" pitchFamily="2" charset="77"/>
                <a:ea typeface="+mj-ea"/>
                <a:cs typeface="+mj-cs"/>
              </a:defRPr>
            </a:lvl1pPr>
          </a:lstStyle>
          <a:p>
            <a:r>
              <a:rPr lang="fr-FR" dirty="0"/>
              <a:t>Renforcement des clubs de sports de neige par Swiss-Ski</a:t>
            </a:r>
            <a:endParaRPr lang="de-CH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8605A1BC-7CE3-0B8C-9ABA-72BCD3D52D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93057"/>
            <a:ext cx="10515600" cy="534513"/>
          </a:xfrm>
        </p:spPr>
        <p:txBody>
          <a:bodyPr/>
          <a:lstStyle/>
          <a:p>
            <a:r>
              <a:rPr lang="de-CH" sz="2800" dirty="0" err="1"/>
              <a:t>Offres</a:t>
            </a:r>
            <a:r>
              <a:rPr lang="de-CH" sz="2800" dirty="0"/>
              <a:t> </a:t>
            </a:r>
            <a:r>
              <a:rPr lang="de-CH" sz="2800" dirty="0" err="1"/>
              <a:t>pour</a:t>
            </a:r>
            <a:r>
              <a:rPr lang="de-CH" sz="2800" dirty="0"/>
              <a:t> </a:t>
            </a:r>
            <a:r>
              <a:rPr lang="de-CH" sz="2800" dirty="0" err="1"/>
              <a:t>notre</a:t>
            </a:r>
            <a:r>
              <a:rPr lang="de-CH" sz="2800" dirty="0"/>
              <a:t> </a:t>
            </a:r>
            <a:r>
              <a:rPr lang="de-CH" sz="2800" dirty="0" err="1"/>
              <a:t>club</a:t>
            </a:r>
            <a:endParaRPr lang="de-CH" sz="2800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85C0FE7-1CB6-5CAA-E492-BDBF97F6BB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896"/>
          <a:stretch>
            <a:fillRect/>
          </a:stretch>
        </p:blipFill>
        <p:spPr>
          <a:xfrm>
            <a:off x="950253" y="1730446"/>
            <a:ext cx="1370904" cy="2112079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8DE85E8-F24E-7EF2-3135-1A73ED4DF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006" y="1730445"/>
            <a:ext cx="1370904" cy="2112079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14E2ADB1-93A9-A776-CEFA-AEAA950AF8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759" y="1730445"/>
            <a:ext cx="1370904" cy="2112080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8842D33D-B3C3-0866-8C03-60D0C4865F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6512" y="1730444"/>
            <a:ext cx="1370903" cy="2112079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E6768C60-D7E0-F478-BE65-A8FC56847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5264" y="1730443"/>
            <a:ext cx="1370902" cy="2112079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D7A5F5D7-A3A1-6DF4-7DFA-463FF9CFCF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4015" y="1730442"/>
            <a:ext cx="1370902" cy="2112079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82D9F4E5-B53A-7F25-3DFE-C87D9187A2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0253" y="4159831"/>
            <a:ext cx="1369482" cy="2112079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34D9E529-E7B5-1F53-E0A2-9D5078902D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9717" y="4159829"/>
            <a:ext cx="1369482" cy="2112079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2C31B239-D48C-A3CF-0994-98C0694F2C5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28900"/>
          <a:stretch>
            <a:fillRect/>
          </a:stretch>
        </p:blipFill>
        <p:spPr>
          <a:xfrm>
            <a:off x="7706685" y="4159829"/>
            <a:ext cx="1369481" cy="2130468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D7A90986-993A-48AF-5D26-4793243DF2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7758" y="4159830"/>
            <a:ext cx="1369481" cy="2112079"/>
          </a:xfrm>
          <a:prstGeom prst="rect">
            <a:avLst/>
          </a:prstGeom>
          <a:ln>
            <a:solidFill>
              <a:srgbClr val="3E3E3E"/>
            </a:solidFill>
          </a:ln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EDCD55DB-51EB-55E1-452B-7DDBD884301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311"/>
          <a:stretch>
            <a:fillRect/>
          </a:stretch>
        </p:blipFill>
        <p:spPr>
          <a:xfrm>
            <a:off x="6015086" y="4159829"/>
            <a:ext cx="1369481" cy="2112079"/>
          </a:xfrm>
          <a:prstGeom prst="rect">
            <a:avLst/>
          </a:prstGeom>
          <a:ln>
            <a:solidFill>
              <a:srgbClr val="3E3E3E"/>
            </a:solidFill>
          </a:ln>
        </p:spPr>
      </p:pic>
    </p:spTree>
    <p:extLst>
      <p:ext uri="{BB962C8B-B14F-4D97-AF65-F5344CB8AC3E}">
        <p14:creationId xmlns:p14="http://schemas.microsoft.com/office/powerpoint/2010/main" val="899382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9CCEC-7550-15B9-4366-8DFD576F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Programme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A4801B-2F27-6488-6B4A-2020110909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8224" y="1819518"/>
            <a:ext cx="6276976" cy="40085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600"/>
              </a:spcAft>
            </a:pPr>
            <a:r>
              <a:rPr lang="it-IT" sz="1600" b="1" dirty="0"/>
              <a:t>01</a:t>
            </a:r>
            <a:r>
              <a:rPr lang="it-IT" sz="1600" dirty="0"/>
              <a:t>	Saluto</a:t>
            </a:r>
            <a:br>
              <a:rPr lang="it-IT" sz="1600" dirty="0"/>
            </a:br>
            <a:r>
              <a:rPr lang="it-IT" sz="1600" b="1" dirty="0"/>
              <a:t>02</a:t>
            </a:r>
            <a:r>
              <a:rPr lang="it-IT" sz="1600" dirty="0"/>
              <a:t>	Elezione dello/a scrutatore/</a:t>
            </a:r>
            <a:r>
              <a:rPr lang="it-IT" sz="1600" dirty="0" err="1"/>
              <a:t>trice</a:t>
            </a:r>
            <a:br>
              <a:rPr lang="it-IT" sz="1600" dirty="0"/>
            </a:br>
            <a:r>
              <a:rPr lang="it-IT" sz="1600" b="1" dirty="0"/>
              <a:t>03</a:t>
            </a:r>
            <a:r>
              <a:rPr lang="it-IT" sz="1600" dirty="0"/>
              <a:t>	Ordine del giorno</a:t>
            </a:r>
            <a:br>
              <a:rPr lang="it-IT" sz="1600" dirty="0"/>
            </a:br>
            <a:r>
              <a:rPr lang="it-IT" sz="1600" b="1" dirty="0"/>
              <a:t>04</a:t>
            </a:r>
            <a:r>
              <a:rPr lang="it-IT" sz="1600" dirty="0"/>
              <a:t>	Verbale dell’ultima assemblea generale</a:t>
            </a:r>
            <a:br>
              <a:rPr lang="it-IT" sz="1600" dirty="0"/>
            </a:br>
            <a:r>
              <a:rPr lang="it-IT" sz="1600" b="1" dirty="0"/>
              <a:t>05</a:t>
            </a:r>
            <a:r>
              <a:rPr lang="it-IT" sz="1600" dirty="0"/>
              <a:t>	Relazione annuale e conti annuali</a:t>
            </a:r>
            <a:br>
              <a:rPr lang="it-IT" sz="1600" dirty="0"/>
            </a:br>
            <a:r>
              <a:rPr lang="it-IT" sz="1600" b="1" dirty="0"/>
              <a:t>06</a:t>
            </a:r>
            <a:r>
              <a:rPr lang="it-IT" sz="1600" dirty="0"/>
              <a:t>	Budget</a:t>
            </a:r>
            <a:br>
              <a:rPr lang="it-IT" sz="1600" dirty="0"/>
            </a:br>
            <a:r>
              <a:rPr lang="it-IT" sz="1600" b="1" dirty="0"/>
              <a:t>07</a:t>
            </a:r>
            <a:r>
              <a:rPr lang="it-IT" sz="1600" dirty="0"/>
              <a:t>	Valore aggiunto dell’adesione Swiss-Ski</a:t>
            </a:r>
            <a:br>
              <a:rPr lang="it-IT" sz="1600" dirty="0"/>
            </a:br>
            <a:r>
              <a:rPr lang="it-IT" sz="1600" b="1" dirty="0"/>
              <a:t>08</a:t>
            </a:r>
            <a:r>
              <a:rPr lang="it-IT" sz="1600" dirty="0"/>
              <a:t>	Programma annuale</a:t>
            </a:r>
            <a:br>
              <a:rPr lang="it-IT" sz="1600" dirty="0"/>
            </a:br>
            <a:r>
              <a:rPr lang="it-IT" sz="1600" b="1" dirty="0"/>
              <a:t>09</a:t>
            </a:r>
            <a:r>
              <a:rPr lang="it-IT" sz="1600" dirty="0"/>
              <a:t>	Elezioni e onorificenze</a:t>
            </a:r>
            <a:endParaRPr lang="de-CH" sz="1700" dirty="0"/>
          </a:p>
        </p:txBody>
      </p:sp>
    </p:spTree>
    <p:extLst>
      <p:ext uri="{BB962C8B-B14F-4D97-AF65-F5344CB8AC3E}">
        <p14:creationId xmlns:p14="http://schemas.microsoft.com/office/powerpoint/2010/main" val="2480724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5D7FD7-039A-8332-B9F3-C1F92F58E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84" y="2781716"/>
            <a:ext cx="10515600" cy="840230"/>
          </a:xfrm>
        </p:spPr>
        <p:txBody>
          <a:bodyPr/>
          <a:lstStyle/>
          <a:p>
            <a:r>
              <a:rPr lang="it-IT" sz="5400" dirty="0"/>
              <a:t>Saluto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284217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7EA0A5-A585-8731-F108-A64D7BA95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83" y="2781716"/>
            <a:ext cx="11187241" cy="840230"/>
          </a:xfrm>
        </p:spPr>
        <p:txBody>
          <a:bodyPr/>
          <a:lstStyle/>
          <a:p>
            <a:r>
              <a:rPr lang="it-IT" sz="5400" dirty="0"/>
              <a:t>Elezione dello/a scrutatore/</a:t>
            </a:r>
            <a:r>
              <a:rPr lang="it-IT" sz="5400" dirty="0" err="1"/>
              <a:t>trice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398985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972D3-95FB-67CC-F244-2A5000B90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8C5D5A-F277-CBBD-71BF-6F3116B47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84" y="2781716"/>
            <a:ext cx="10515600" cy="840230"/>
          </a:xfrm>
        </p:spPr>
        <p:txBody>
          <a:bodyPr/>
          <a:lstStyle/>
          <a:p>
            <a:r>
              <a:rPr lang="it-IT" sz="5400" dirty="0"/>
              <a:t>Ordine del giorno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1495558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4B4C0-C1B5-874C-3248-F8323796D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9B3372-281E-C4F5-B4E5-4EC6FD7B3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70917"/>
            <a:ext cx="10515600" cy="1588127"/>
          </a:xfrm>
        </p:spPr>
        <p:txBody>
          <a:bodyPr/>
          <a:lstStyle/>
          <a:p>
            <a:r>
              <a:rPr lang="it-IT" sz="5400" dirty="0"/>
              <a:t>Verbale dell’ultima assemblea generale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250831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33948-A44E-BAA8-C149-022FD00BE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1EBCC-5A73-20F2-E2A1-C4AE54730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84" y="2670917"/>
            <a:ext cx="8386892" cy="1588127"/>
          </a:xfrm>
        </p:spPr>
        <p:txBody>
          <a:bodyPr/>
          <a:lstStyle/>
          <a:p>
            <a:r>
              <a:rPr lang="it-IT" sz="5400" dirty="0"/>
              <a:t>Relazione annuale e conti annuali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3623457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13903-CEC6-DF4D-949A-1EDF72143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9F15D-E6A2-31F4-DFFB-6ABF989A2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84" y="2781716"/>
            <a:ext cx="11292016" cy="840230"/>
          </a:xfrm>
        </p:spPr>
        <p:txBody>
          <a:bodyPr/>
          <a:lstStyle/>
          <a:p>
            <a:r>
              <a:rPr lang="fr-FR" sz="5400" dirty="0"/>
              <a:t>Budget</a:t>
            </a:r>
            <a:endParaRPr lang="de-CH" sz="5400" dirty="0"/>
          </a:p>
        </p:txBody>
      </p:sp>
    </p:spTree>
    <p:extLst>
      <p:ext uri="{BB962C8B-B14F-4D97-AF65-F5344CB8AC3E}">
        <p14:creationId xmlns:p14="http://schemas.microsoft.com/office/powerpoint/2010/main" val="1464362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Swiss-Ski">
      <a:dk1>
        <a:srgbClr val="BAAC90"/>
      </a:dk1>
      <a:lt1>
        <a:srgbClr val="FFFFFF"/>
      </a:lt1>
      <a:dk2>
        <a:srgbClr val="E2001A"/>
      </a:dk2>
      <a:lt2>
        <a:srgbClr val="E7E6E6"/>
      </a:lt2>
      <a:accent1>
        <a:srgbClr val="38C3D3"/>
      </a:accent1>
      <a:accent2>
        <a:srgbClr val="F29300"/>
      </a:accent2>
      <a:accent3>
        <a:srgbClr val="004877"/>
      </a:accent3>
      <a:accent4>
        <a:srgbClr val="FFC000"/>
      </a:accent4>
      <a:accent5>
        <a:srgbClr val="3E3E3E"/>
      </a:accent5>
      <a:accent6>
        <a:srgbClr val="79B51D"/>
      </a:accent6>
      <a:hlink>
        <a:srgbClr val="BAAC90"/>
      </a:hlink>
      <a:folHlink>
        <a:srgbClr val="BAAC9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AA164DB7-00FB-8942-9BFB-96EDC2D27852}" vid="{F0E417B9-BA29-F14C-89B0-A9372BD94EB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1BE7AA69C9074C8D14584E25DA5030" ma:contentTypeVersion="15" ma:contentTypeDescription="Ein neues Dokument erstellen." ma:contentTypeScope="" ma:versionID="eaed67c562e2391b472bd78eef280d6c">
  <xsd:schema xmlns:xsd="http://www.w3.org/2001/XMLSchema" xmlns:xs="http://www.w3.org/2001/XMLSchema" xmlns:p="http://schemas.microsoft.com/office/2006/metadata/properties" xmlns:ns2="0c948c6a-2646-4c41-8959-92a430d46ede" xmlns:ns3="a847418f-8b2b-4f73-9b6b-25bb90eb52fc" targetNamespace="http://schemas.microsoft.com/office/2006/metadata/properties" ma:root="true" ma:fieldsID="5d4a45622be1c8b8ca50895a67ce9ba3" ns2:_="" ns3:_="">
    <xsd:import namespace="0c948c6a-2646-4c41-8959-92a430d46ede"/>
    <xsd:import namespace="a847418f-8b2b-4f73-9b6b-25bb90eb52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948c6a-2646-4c41-8959-92a430d46e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e829ad12-30da-4a2e-92f7-8f9d26b8e0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47418f-8b2b-4f73-9b6b-25bb90eb52f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9c24261-4470-4066-90d6-d6af24a735a8}" ma:internalName="TaxCatchAll" ma:showField="CatchAllData" ma:web="a847418f-8b2b-4f73-9b6b-25bb90eb52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948c6a-2646-4c41-8959-92a430d46ede">
      <Terms xmlns="http://schemas.microsoft.com/office/infopath/2007/PartnerControls"/>
    </lcf76f155ced4ddcb4097134ff3c332f>
    <TaxCatchAll xmlns="a847418f-8b2b-4f73-9b6b-25bb90eb52f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9C48C3-EEF6-443B-ADD3-BFD6B294A5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948c6a-2646-4c41-8959-92a430d46ede"/>
    <ds:schemaRef ds:uri="a847418f-8b2b-4f73-9b6b-25bb90eb52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0B80A3-C48E-4EF1-8686-E5D20A76BD20}">
  <ds:schemaRefs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a847418f-8b2b-4f73-9b6b-25bb90eb52fc"/>
    <ds:schemaRef ds:uri="0c948c6a-2646-4c41-8959-92a430d46ed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DC16325-FDDA-43DA-9E88-E88A82A2CD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PPT_Vorlage_Swiss-Ski_2024</Template>
  <TotalTime>0</TotalTime>
  <Words>627</Words>
  <Application>Microsoft Office PowerPoint</Application>
  <PresentationFormat>Breitbild</PresentationFormat>
  <Paragraphs>67</Paragraphs>
  <Slides>20</Slides>
  <Notes>0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Aptos</vt:lpstr>
      <vt:lpstr>Arial</vt:lpstr>
      <vt:lpstr>Cera</vt:lpstr>
      <vt:lpstr>Office</vt:lpstr>
      <vt:lpstr>Assemblea dei soci</vt:lpstr>
      <vt:lpstr>PowerPoint-Präsentation</vt:lpstr>
      <vt:lpstr>Programme</vt:lpstr>
      <vt:lpstr>Saluto</vt:lpstr>
      <vt:lpstr>Elezione dello/a scrutatore/trice</vt:lpstr>
      <vt:lpstr>Ordine del giorno</vt:lpstr>
      <vt:lpstr>Verbale dell’ultima assemblea generale</vt:lpstr>
      <vt:lpstr>Relazione annuale e conti annuali</vt:lpstr>
      <vt:lpstr>Budget</vt:lpstr>
      <vt:lpstr>Valore aggiunto dell’adesione Swiss-Ski</vt:lpstr>
      <vt:lpstr>PowerPoint-Präsentation</vt:lpstr>
      <vt:lpstr>Rafforzamento dei club di sport sulla neve da parte di Swiss-Ski</vt:lpstr>
      <vt:lpstr>Rafforzamento dei club di sport sulla neve da parte di Swiss-Ski</vt:lpstr>
      <vt:lpstr>Rafforzamento dei club di sport sulla neve da parte di Swiss-Ski</vt:lpstr>
      <vt:lpstr>Cotizzazione</vt:lpstr>
      <vt:lpstr>Perché dobbiamo isvrivere a Swiss-Ski tutti i membri del club?</vt:lpstr>
      <vt:lpstr>Programma annuale</vt:lpstr>
      <vt:lpstr>Elezioni e onorificenze</vt:lpstr>
      <vt:lpstr>Grazie mille!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Lagger Marc | Swiss-Ski</dc:creator>
  <cp:lastModifiedBy>Lagger Marc | Swiss-Ski</cp:lastModifiedBy>
  <cp:revision>1</cp:revision>
  <dcterms:created xsi:type="dcterms:W3CDTF">2025-04-01T07:20:33Z</dcterms:created>
  <dcterms:modified xsi:type="dcterms:W3CDTF">2026-03-17T11:47:17Z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Dokumentart">
    <vt:lpwstr>2;#Migration|ef4b15e5-bf04-4e95-a532-bd6f98027f35</vt:lpwstr>
  </property>
  <property fmtid="{D5CDD505-2E9C-101B-9397-08002B2CF9AE}" pid="4" name="MediaServiceImageTags">
    <vt:lpwstr/>
  </property>
  <property fmtid="{D5CDD505-2E9C-101B-9397-08002B2CF9AE}" pid="5" name="ContentTypeId">
    <vt:lpwstr>0x0101006F1BE7AA69C9074C8D14584E25DA5030</vt:lpwstr>
  </property>
  <property fmtid="{D5CDD505-2E9C-101B-9397-08002B2CF9AE}" pid="6" name="Dokumentklasse">
    <vt:lpwstr>1;#Dokumente|823fe95e-6bea-4f27-9cf1-1b8e4ac9201d</vt:lpwstr>
  </property>
  <property fmtid="{D5CDD505-2E9C-101B-9397-08002B2CF9AE}" pid="7" name="Sparte">
    <vt:lpwstr>8;#Kommunikation|66688e1b-f0e4-48b9-8a9d-41945d626633</vt:lpwstr>
  </property>
</Properties>
</file>